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7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9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8" r:id="rId1"/>
    <p:sldMasterId id="2147483848" r:id="rId2"/>
    <p:sldMasterId id="2147483888" r:id="rId3"/>
    <p:sldMasterId id="2147483911" r:id="rId4"/>
    <p:sldMasterId id="2147483930" r:id="rId5"/>
    <p:sldMasterId id="2147483980" r:id="rId6"/>
    <p:sldMasterId id="2147483993" r:id="rId7"/>
    <p:sldMasterId id="2147484068" r:id="rId8"/>
  </p:sldMasterIdLst>
  <p:notesMasterIdLst>
    <p:notesMasterId r:id="rId50"/>
  </p:notesMasterIdLst>
  <p:sldIdLst>
    <p:sldId id="358" r:id="rId9"/>
    <p:sldId id="359" r:id="rId10"/>
    <p:sldId id="360" r:id="rId11"/>
    <p:sldId id="361" r:id="rId12"/>
    <p:sldId id="362" r:id="rId13"/>
    <p:sldId id="363" r:id="rId14"/>
    <p:sldId id="364" r:id="rId15"/>
    <p:sldId id="349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72" r:id="rId24"/>
    <p:sldId id="373" r:id="rId25"/>
    <p:sldId id="374" r:id="rId26"/>
    <p:sldId id="375" r:id="rId27"/>
    <p:sldId id="376" r:id="rId28"/>
    <p:sldId id="377" r:id="rId29"/>
    <p:sldId id="378" r:id="rId30"/>
    <p:sldId id="379" r:id="rId31"/>
    <p:sldId id="380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88" r:id="rId40"/>
    <p:sldId id="389" r:id="rId41"/>
    <p:sldId id="390" r:id="rId42"/>
    <p:sldId id="391" r:id="rId43"/>
    <p:sldId id="392" r:id="rId44"/>
    <p:sldId id="393" r:id="rId45"/>
    <p:sldId id="394" r:id="rId46"/>
    <p:sldId id="396" r:id="rId47"/>
    <p:sldId id="395" r:id="rId48"/>
    <p:sldId id="346" r:id="rId49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149"/>
    <a:srgbClr val="EF4239"/>
    <a:srgbClr val="B1170F"/>
    <a:srgbClr val="E74635"/>
    <a:srgbClr val="ED3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88" autoAdjust="0"/>
    <p:restoredTop sz="94643"/>
  </p:normalViewPr>
  <p:slideViewPr>
    <p:cSldViewPr snapToGrid="0" snapToObjects="1">
      <p:cViewPr varScale="1">
        <p:scale>
          <a:sx n="86" d="100"/>
          <a:sy n="86" d="100"/>
        </p:scale>
        <p:origin x="84" y="6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E71DC-D148-D74A-8A9F-489D268A6082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C1A83-C8B9-4742-BE90-2A46FFBD5B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14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6.xml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7.xml"/><Relationship Id="rId4" Type="http://schemas.openxmlformats.org/officeDocument/2006/relationships/image" Target="../media/image20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8.xml"/><Relationship Id="rId4" Type="http://schemas.openxmlformats.org/officeDocument/2006/relationships/image" Target="../media/image20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9.xml"/><Relationship Id="rId4" Type="http://schemas.openxmlformats.org/officeDocument/2006/relationships/image" Target="../media/image20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0.xml"/><Relationship Id="rId4" Type="http://schemas.openxmlformats.org/officeDocument/2006/relationships/image" Target="../media/image20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1.xml"/><Relationship Id="rId4" Type="http://schemas.openxmlformats.org/officeDocument/2006/relationships/image" Target="../media/image20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2.xml"/><Relationship Id="rId4" Type="http://schemas.openxmlformats.org/officeDocument/2006/relationships/image" Target="../media/image20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3.xml"/><Relationship Id="rId4" Type="http://schemas.openxmlformats.org/officeDocument/2006/relationships/image" Target="../media/image20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4.xml"/><Relationship Id="rId4" Type="http://schemas.openxmlformats.org/officeDocument/2006/relationships/image" Target="../media/image20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5.xml"/><Relationship Id="rId4" Type="http://schemas.openxmlformats.org/officeDocument/2006/relationships/image" Target="../media/image20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6.xml"/><Relationship Id="rId4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7.xml"/><Relationship Id="rId4" Type="http://schemas.openxmlformats.org/officeDocument/2006/relationships/image" Target="../media/image20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8.xml"/><Relationship Id="rId4" Type="http://schemas.openxmlformats.org/officeDocument/2006/relationships/image" Target="../media/image20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esmanagement.org/" TargetMode="External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www.salesmanagementconference.com/" TargetMode="Externa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esmanagement.org/" TargetMode="External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www.salesmanagementconference.com/" TargetMode="Externa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esmanagement.org/" TargetMode="External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05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23886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43124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919752" y="41797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grpSp>
        <p:nvGrpSpPr>
          <p:cNvPr id="31" name="Group 30"/>
          <p:cNvGrpSpPr/>
          <p:nvPr userDrawn="1"/>
        </p:nvGrpSpPr>
        <p:grpSpPr>
          <a:xfrm>
            <a:off x="0" y="1"/>
            <a:ext cx="12192000" cy="1069978"/>
            <a:chOff x="0" y="-236802"/>
            <a:chExt cx="12192000" cy="1069978"/>
          </a:xfrm>
          <a:gradFill>
            <a:gsLst>
              <a:gs pos="2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</p:grpSpPr>
        <p:sp>
          <p:nvSpPr>
            <p:cNvPr id="27" name="Rectangle 26"/>
            <p:cNvSpPr/>
            <p:nvPr userDrawn="1"/>
          </p:nvSpPr>
          <p:spPr>
            <a:xfrm>
              <a:off x="0" y="-236802"/>
              <a:ext cx="12192000" cy="8289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 userDrawn="1"/>
          </p:nvGrpSpPr>
          <p:grpSpPr>
            <a:xfrm>
              <a:off x="409302" y="359878"/>
              <a:ext cx="3008711" cy="473298"/>
              <a:chOff x="409303" y="350408"/>
              <a:chExt cx="2380464" cy="374469"/>
            </a:xfrm>
            <a:grpFill/>
          </p:grpSpPr>
          <p:sp>
            <p:nvSpPr>
              <p:cNvPr id="28" name="Snip Diagonal Corner Rectangle 27"/>
              <p:cNvSpPr/>
              <p:nvPr userDrawn="1"/>
            </p:nvSpPr>
            <p:spPr>
              <a:xfrm>
                <a:off x="409303" y="350408"/>
                <a:ext cx="1593668" cy="374469"/>
              </a:xfrm>
              <a:prstGeom prst="snip2DiagRect">
                <a:avLst>
                  <a:gd name="adj1" fmla="val 0"/>
                  <a:gd name="adj2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ed Rectangle 28"/>
              <p:cNvSpPr/>
              <p:nvPr userDrawn="1"/>
            </p:nvSpPr>
            <p:spPr>
              <a:xfrm>
                <a:off x="919752" y="350408"/>
                <a:ext cx="1870015" cy="37446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 userDrawn="1"/>
        </p:nvGrpSpPr>
        <p:grpSpPr>
          <a:xfrm>
            <a:off x="838332" y="201719"/>
            <a:ext cx="2061163" cy="652507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Freeform 5"/>
          <p:cNvSpPr>
            <a:spLocks/>
          </p:cNvSpPr>
          <p:nvPr userDrawn="1"/>
        </p:nvSpPr>
        <p:spPr bwMode="auto">
          <a:xfrm>
            <a:off x="0" y="5170488"/>
            <a:ext cx="10739438" cy="1296988"/>
          </a:xfrm>
          <a:custGeom>
            <a:avLst/>
            <a:gdLst>
              <a:gd name="T0" fmla="*/ 6666 w 6765"/>
              <a:gd name="T1" fmla="*/ 41 h 817"/>
              <a:gd name="T2" fmla="*/ 6613 w 6765"/>
              <a:gd name="T3" fmla="*/ 64 h 817"/>
              <a:gd name="T4" fmla="*/ 6430 w 6765"/>
              <a:gd name="T5" fmla="*/ 140 h 817"/>
              <a:gd name="T6" fmla="*/ 6430 w 6765"/>
              <a:gd name="T7" fmla="*/ 735 h 817"/>
              <a:gd name="T8" fmla="*/ 0 w 6765"/>
              <a:gd name="T9" fmla="*/ 735 h 817"/>
              <a:gd name="T10" fmla="*/ 0 w 6765"/>
              <a:gd name="T11" fmla="*/ 753 h 817"/>
              <a:gd name="T12" fmla="*/ 6462 w 6765"/>
              <a:gd name="T13" fmla="*/ 753 h 817"/>
              <a:gd name="T14" fmla="*/ 6462 w 6765"/>
              <a:gd name="T15" fmla="*/ 160 h 817"/>
              <a:gd name="T16" fmla="*/ 6613 w 6765"/>
              <a:gd name="T17" fmla="*/ 99 h 817"/>
              <a:gd name="T18" fmla="*/ 6613 w 6765"/>
              <a:gd name="T19" fmla="*/ 99 h 817"/>
              <a:gd name="T20" fmla="*/ 6686 w 6765"/>
              <a:gd name="T21" fmla="*/ 70 h 817"/>
              <a:gd name="T22" fmla="*/ 6686 w 6765"/>
              <a:gd name="T23" fmla="*/ 70 h 817"/>
              <a:gd name="T24" fmla="*/ 6733 w 6765"/>
              <a:gd name="T25" fmla="*/ 49 h 817"/>
              <a:gd name="T26" fmla="*/ 6733 w 6765"/>
              <a:gd name="T27" fmla="*/ 782 h 817"/>
              <a:gd name="T28" fmla="*/ 6666 w 6765"/>
              <a:gd name="T29" fmla="*/ 782 h 817"/>
              <a:gd name="T30" fmla="*/ 6666 w 6765"/>
              <a:gd name="T31" fmla="*/ 96 h 817"/>
              <a:gd name="T32" fmla="*/ 6631 w 6765"/>
              <a:gd name="T33" fmla="*/ 111 h 817"/>
              <a:gd name="T34" fmla="*/ 6631 w 6765"/>
              <a:gd name="T35" fmla="*/ 817 h 817"/>
              <a:gd name="T36" fmla="*/ 6765 w 6765"/>
              <a:gd name="T37" fmla="*/ 817 h 817"/>
              <a:gd name="T38" fmla="*/ 6765 w 6765"/>
              <a:gd name="T39" fmla="*/ 0 h 817"/>
              <a:gd name="T40" fmla="*/ 6666 w 6765"/>
              <a:gd name="T41" fmla="*/ 41 h 817"/>
              <a:gd name="T42" fmla="*/ 6666 w 6765"/>
              <a:gd name="T43" fmla="*/ 41 h 817"/>
              <a:gd name="T44" fmla="*/ 6666 w 6765"/>
              <a:gd name="T45" fmla="*/ 41 h 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765" h="817">
                <a:moveTo>
                  <a:pt x="6666" y="41"/>
                </a:moveTo>
                <a:lnTo>
                  <a:pt x="6613" y="64"/>
                </a:lnTo>
                <a:lnTo>
                  <a:pt x="6430" y="140"/>
                </a:lnTo>
                <a:lnTo>
                  <a:pt x="6430" y="735"/>
                </a:lnTo>
                <a:lnTo>
                  <a:pt x="0" y="735"/>
                </a:lnTo>
                <a:lnTo>
                  <a:pt x="0" y="753"/>
                </a:lnTo>
                <a:lnTo>
                  <a:pt x="6462" y="753"/>
                </a:lnTo>
                <a:lnTo>
                  <a:pt x="6462" y="160"/>
                </a:lnTo>
                <a:lnTo>
                  <a:pt x="6613" y="99"/>
                </a:lnTo>
                <a:lnTo>
                  <a:pt x="6613" y="99"/>
                </a:lnTo>
                <a:lnTo>
                  <a:pt x="6686" y="70"/>
                </a:lnTo>
                <a:lnTo>
                  <a:pt x="6686" y="70"/>
                </a:lnTo>
                <a:lnTo>
                  <a:pt x="6733" y="49"/>
                </a:lnTo>
                <a:lnTo>
                  <a:pt x="6733" y="782"/>
                </a:lnTo>
                <a:lnTo>
                  <a:pt x="6666" y="782"/>
                </a:lnTo>
                <a:lnTo>
                  <a:pt x="6666" y="96"/>
                </a:lnTo>
                <a:lnTo>
                  <a:pt x="6631" y="111"/>
                </a:lnTo>
                <a:lnTo>
                  <a:pt x="6631" y="817"/>
                </a:lnTo>
                <a:lnTo>
                  <a:pt x="6765" y="817"/>
                </a:lnTo>
                <a:lnTo>
                  <a:pt x="6765" y="0"/>
                </a:lnTo>
                <a:lnTo>
                  <a:pt x="6666" y="41"/>
                </a:lnTo>
                <a:lnTo>
                  <a:pt x="6666" y="41"/>
                </a:lnTo>
                <a:lnTo>
                  <a:pt x="6666" y="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6"/>
          <p:cNvSpPr>
            <a:spLocks/>
          </p:cNvSpPr>
          <p:nvPr userDrawn="1"/>
        </p:nvSpPr>
        <p:spPr bwMode="auto">
          <a:xfrm>
            <a:off x="11514138" y="5457825"/>
            <a:ext cx="677863" cy="1009650"/>
          </a:xfrm>
          <a:custGeom>
            <a:avLst/>
            <a:gdLst>
              <a:gd name="T0" fmla="*/ 0 w 427"/>
              <a:gd name="T1" fmla="*/ 636 h 636"/>
              <a:gd name="T2" fmla="*/ 136 w 427"/>
              <a:gd name="T3" fmla="*/ 636 h 636"/>
              <a:gd name="T4" fmla="*/ 136 w 427"/>
              <a:gd name="T5" fmla="*/ 111 h 636"/>
              <a:gd name="T6" fmla="*/ 101 w 427"/>
              <a:gd name="T7" fmla="*/ 96 h 636"/>
              <a:gd name="T8" fmla="*/ 101 w 427"/>
              <a:gd name="T9" fmla="*/ 601 h 636"/>
              <a:gd name="T10" fmla="*/ 35 w 427"/>
              <a:gd name="T11" fmla="*/ 601 h 636"/>
              <a:gd name="T12" fmla="*/ 35 w 427"/>
              <a:gd name="T13" fmla="*/ 49 h 636"/>
              <a:gd name="T14" fmla="*/ 87 w 427"/>
              <a:gd name="T15" fmla="*/ 73 h 636"/>
              <a:gd name="T16" fmla="*/ 87 w 427"/>
              <a:gd name="T17" fmla="*/ 73 h 636"/>
              <a:gd name="T18" fmla="*/ 160 w 427"/>
              <a:gd name="T19" fmla="*/ 102 h 636"/>
              <a:gd name="T20" fmla="*/ 305 w 427"/>
              <a:gd name="T21" fmla="*/ 160 h 636"/>
              <a:gd name="T22" fmla="*/ 305 w 427"/>
              <a:gd name="T23" fmla="*/ 572 h 636"/>
              <a:gd name="T24" fmla="*/ 427 w 427"/>
              <a:gd name="T25" fmla="*/ 572 h 636"/>
              <a:gd name="T26" fmla="*/ 427 w 427"/>
              <a:gd name="T27" fmla="*/ 540 h 636"/>
              <a:gd name="T28" fmla="*/ 337 w 427"/>
              <a:gd name="T29" fmla="*/ 540 h 636"/>
              <a:gd name="T30" fmla="*/ 337 w 427"/>
              <a:gd name="T31" fmla="*/ 140 h 636"/>
              <a:gd name="T32" fmla="*/ 160 w 427"/>
              <a:gd name="T33" fmla="*/ 67 h 636"/>
              <a:gd name="T34" fmla="*/ 136 w 427"/>
              <a:gd name="T35" fmla="*/ 55 h 636"/>
              <a:gd name="T36" fmla="*/ 136 w 427"/>
              <a:gd name="T37" fmla="*/ 55 h 636"/>
              <a:gd name="T38" fmla="*/ 99 w 427"/>
              <a:gd name="T39" fmla="*/ 41 h 636"/>
              <a:gd name="T40" fmla="*/ 0 w 427"/>
              <a:gd name="T41" fmla="*/ 0 h 636"/>
              <a:gd name="T42" fmla="*/ 0 w 427"/>
              <a:gd name="T43" fmla="*/ 636 h 636"/>
              <a:gd name="T44" fmla="*/ 0 w 427"/>
              <a:gd name="T45" fmla="*/ 636 h 636"/>
              <a:gd name="T46" fmla="*/ 0 w 427"/>
              <a:gd name="T47" fmla="*/ 636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7" h="636">
                <a:moveTo>
                  <a:pt x="0" y="636"/>
                </a:moveTo>
                <a:lnTo>
                  <a:pt x="136" y="636"/>
                </a:lnTo>
                <a:lnTo>
                  <a:pt x="136" y="111"/>
                </a:lnTo>
                <a:lnTo>
                  <a:pt x="101" y="96"/>
                </a:lnTo>
                <a:lnTo>
                  <a:pt x="101" y="601"/>
                </a:lnTo>
                <a:lnTo>
                  <a:pt x="35" y="601"/>
                </a:lnTo>
                <a:lnTo>
                  <a:pt x="35" y="49"/>
                </a:lnTo>
                <a:lnTo>
                  <a:pt x="87" y="73"/>
                </a:lnTo>
                <a:lnTo>
                  <a:pt x="87" y="73"/>
                </a:lnTo>
                <a:lnTo>
                  <a:pt x="160" y="102"/>
                </a:lnTo>
                <a:lnTo>
                  <a:pt x="305" y="160"/>
                </a:lnTo>
                <a:lnTo>
                  <a:pt x="305" y="572"/>
                </a:lnTo>
                <a:lnTo>
                  <a:pt x="427" y="572"/>
                </a:lnTo>
                <a:lnTo>
                  <a:pt x="427" y="540"/>
                </a:lnTo>
                <a:lnTo>
                  <a:pt x="337" y="540"/>
                </a:lnTo>
                <a:lnTo>
                  <a:pt x="337" y="140"/>
                </a:lnTo>
                <a:lnTo>
                  <a:pt x="160" y="67"/>
                </a:lnTo>
                <a:lnTo>
                  <a:pt x="136" y="55"/>
                </a:lnTo>
                <a:lnTo>
                  <a:pt x="136" y="55"/>
                </a:lnTo>
                <a:lnTo>
                  <a:pt x="99" y="41"/>
                </a:lnTo>
                <a:lnTo>
                  <a:pt x="0" y="0"/>
                </a:lnTo>
                <a:lnTo>
                  <a:pt x="0" y="636"/>
                </a:lnTo>
                <a:lnTo>
                  <a:pt x="0" y="636"/>
                </a:lnTo>
                <a:lnTo>
                  <a:pt x="0" y="6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7"/>
          <p:cNvSpPr>
            <a:spLocks/>
          </p:cNvSpPr>
          <p:nvPr userDrawn="1"/>
        </p:nvSpPr>
        <p:spPr bwMode="auto">
          <a:xfrm>
            <a:off x="10526713" y="4697413"/>
            <a:ext cx="1203325" cy="1885950"/>
          </a:xfrm>
          <a:custGeom>
            <a:avLst/>
            <a:gdLst>
              <a:gd name="T0" fmla="*/ 334 w 758"/>
              <a:gd name="T1" fmla="*/ 0 h 1188"/>
              <a:gd name="T2" fmla="*/ 0 w 758"/>
              <a:gd name="T3" fmla="*/ 140 h 1188"/>
              <a:gd name="T4" fmla="*/ 0 w 758"/>
              <a:gd name="T5" fmla="*/ 336 h 1188"/>
              <a:gd name="T6" fmla="*/ 32 w 758"/>
              <a:gd name="T7" fmla="*/ 321 h 1188"/>
              <a:gd name="T8" fmla="*/ 32 w 758"/>
              <a:gd name="T9" fmla="*/ 160 h 1188"/>
              <a:gd name="T10" fmla="*/ 299 w 758"/>
              <a:gd name="T11" fmla="*/ 50 h 1188"/>
              <a:gd name="T12" fmla="*/ 299 w 758"/>
              <a:gd name="T13" fmla="*/ 1188 h 1188"/>
              <a:gd name="T14" fmla="*/ 453 w 758"/>
              <a:gd name="T15" fmla="*/ 1188 h 1188"/>
              <a:gd name="T16" fmla="*/ 453 w 758"/>
              <a:gd name="T17" fmla="*/ 228 h 1188"/>
              <a:gd name="T18" fmla="*/ 726 w 758"/>
              <a:gd name="T19" fmla="*/ 339 h 1188"/>
              <a:gd name="T20" fmla="*/ 726 w 758"/>
              <a:gd name="T21" fmla="*/ 502 h 1188"/>
              <a:gd name="T22" fmla="*/ 758 w 758"/>
              <a:gd name="T23" fmla="*/ 517 h 1188"/>
              <a:gd name="T24" fmla="*/ 758 w 758"/>
              <a:gd name="T25" fmla="*/ 315 h 1188"/>
              <a:gd name="T26" fmla="*/ 421 w 758"/>
              <a:gd name="T27" fmla="*/ 178 h 1188"/>
              <a:gd name="T28" fmla="*/ 421 w 758"/>
              <a:gd name="T29" fmla="*/ 1153 h 1188"/>
              <a:gd name="T30" fmla="*/ 334 w 758"/>
              <a:gd name="T31" fmla="*/ 1153 h 1188"/>
              <a:gd name="T32" fmla="*/ 334 w 758"/>
              <a:gd name="T33" fmla="*/ 0 h 1188"/>
              <a:gd name="T34" fmla="*/ 334 w 758"/>
              <a:gd name="T35" fmla="*/ 0 h 1188"/>
              <a:gd name="T36" fmla="*/ 334 w 758"/>
              <a:gd name="T37" fmla="*/ 0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58" h="1188">
                <a:moveTo>
                  <a:pt x="334" y="0"/>
                </a:moveTo>
                <a:lnTo>
                  <a:pt x="0" y="140"/>
                </a:lnTo>
                <a:lnTo>
                  <a:pt x="0" y="336"/>
                </a:lnTo>
                <a:lnTo>
                  <a:pt x="32" y="321"/>
                </a:lnTo>
                <a:lnTo>
                  <a:pt x="32" y="160"/>
                </a:lnTo>
                <a:lnTo>
                  <a:pt x="299" y="50"/>
                </a:lnTo>
                <a:lnTo>
                  <a:pt x="299" y="1188"/>
                </a:lnTo>
                <a:lnTo>
                  <a:pt x="453" y="1188"/>
                </a:lnTo>
                <a:lnTo>
                  <a:pt x="453" y="228"/>
                </a:lnTo>
                <a:lnTo>
                  <a:pt x="726" y="339"/>
                </a:lnTo>
                <a:lnTo>
                  <a:pt x="726" y="502"/>
                </a:lnTo>
                <a:lnTo>
                  <a:pt x="758" y="517"/>
                </a:lnTo>
                <a:lnTo>
                  <a:pt x="758" y="315"/>
                </a:lnTo>
                <a:lnTo>
                  <a:pt x="421" y="178"/>
                </a:lnTo>
                <a:lnTo>
                  <a:pt x="421" y="1153"/>
                </a:lnTo>
                <a:lnTo>
                  <a:pt x="334" y="1153"/>
                </a:lnTo>
                <a:lnTo>
                  <a:pt x="334" y="0"/>
                </a:lnTo>
                <a:lnTo>
                  <a:pt x="334" y="0"/>
                </a:lnTo>
                <a:lnTo>
                  <a:pt x="33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8957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5401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61C6688-E616-4280-A378-92D834D4987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0" y="6393700"/>
            <a:ext cx="10477271" cy="189663"/>
          </a:xfrm>
          <a:prstGeom prst="rect">
            <a:avLst/>
          </a:prstGeom>
          <a:noFill/>
        </p:spPr>
        <p:txBody>
          <a:bodyPr lIns="0" tIns="0" rIns="252000" bIns="0" anchor="ctr"/>
          <a:lstStyle>
            <a:lvl1pPr marL="0" indent="0" algn="r" eaLnBrk="1" hangingPunct="1"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eaLnBrk="1" hangingPunct="1"/>
            <a:r>
              <a:rPr lang="en-US" altLang="en-US" sz="80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Sales Force Productivity Conference   ●   23-25 October 2019</a:t>
            </a:r>
            <a:r>
              <a:rPr lang="en-US" altLang="en-US" sz="800" baseline="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altLang="en-US" sz="80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●</a:t>
            </a:r>
            <a:r>
              <a:rPr lang="en-US" altLang="en-US" sz="800" baseline="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altLang="en-US" sz="80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Ritz-Carlton,</a:t>
            </a:r>
            <a:r>
              <a:rPr lang="en-US" altLang="en-US" sz="800" baseline="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 Atlanta</a:t>
            </a:r>
            <a:r>
              <a:rPr lang="en-US" altLang="en-US" sz="80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800" baseline="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altLang="en-US" sz="80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● </a:t>
            </a:r>
            <a:r>
              <a:rPr lang="en-US" altLang="en-US" sz="800" baseline="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altLang="en-US" sz="80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© 2019</a:t>
            </a:r>
            <a:r>
              <a:rPr lang="en-US" altLang="en-US" sz="800" baseline="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80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70502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blipFill dpi="0" rotWithShape="1">
          <a:blip r:embed="rId2">
            <a:lum/>
          </a:blip>
          <a:srcRect/>
          <a:stretch>
            <a:fillRect l="25000" t="-26000" r="-1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23846953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164863" y="2278251"/>
            <a:ext cx="7811476" cy="27430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800" b="0" i="1">
                <a:solidFill>
                  <a:schemeClr val="accent1"/>
                </a:solidFill>
                <a:latin typeface="Constantia" charset="0"/>
                <a:ea typeface="Constantia" charset="0"/>
                <a:cs typeface="Constantia" charset="0"/>
              </a:defRPr>
            </a:lvl1pPr>
          </a:lstStyle>
          <a:p>
            <a:pPr lvl="0"/>
            <a:r>
              <a:rPr lang="en-GB" dirty="0"/>
              <a:t>“Click to edit quote text” 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58549" y="6413664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427228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87388" y="1394847"/>
            <a:ext cx="10766425" cy="999683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buClr>
                <a:schemeClr val="accent1"/>
              </a:buClr>
              <a:buSzPct val="80000"/>
              <a:defRPr>
                <a:latin typeface="+mj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buSzPct val="80000"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/ add points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0" name="Text Placeholder 34"/>
          <p:cNvSpPr>
            <a:spLocks noGrp="1"/>
          </p:cNvSpPr>
          <p:nvPr>
            <p:ph type="body" sz="quarter" idx="16" hasCustomPrompt="1"/>
          </p:nvPr>
        </p:nvSpPr>
        <p:spPr>
          <a:xfrm>
            <a:off x="686822" y="5564650"/>
            <a:ext cx="4559300" cy="36180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578100" y="2518520"/>
            <a:ext cx="7035800" cy="28915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258549" y="6413664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773927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1524863" y="1394847"/>
            <a:ext cx="9091476" cy="40450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34"/>
          <p:cNvSpPr>
            <a:spLocks noGrp="1"/>
          </p:cNvSpPr>
          <p:nvPr>
            <p:ph type="body" sz="quarter" idx="16" hasCustomPrompt="1"/>
          </p:nvPr>
        </p:nvSpPr>
        <p:spPr>
          <a:xfrm>
            <a:off x="686822" y="5564650"/>
            <a:ext cx="4559300" cy="36180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258549" y="6413664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282940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1090038" y="1620121"/>
            <a:ext cx="4737322" cy="410667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170907" y="1648537"/>
            <a:ext cx="4737322" cy="410667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258549" y="6413664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459245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hart as picture /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186405" y="1651834"/>
            <a:ext cx="4737100" cy="4133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090613" y="1620838"/>
            <a:ext cx="4737100" cy="4133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58549" y="6413664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958789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/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822" y="1715289"/>
            <a:ext cx="10766425" cy="34028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34"/>
          <p:cNvSpPr>
            <a:spLocks noGrp="1"/>
          </p:cNvSpPr>
          <p:nvPr>
            <p:ph type="body" sz="quarter" idx="16" hasCustomPrompt="1"/>
          </p:nvPr>
        </p:nvSpPr>
        <p:spPr>
          <a:xfrm>
            <a:off x="686822" y="5254683"/>
            <a:ext cx="4559300" cy="36180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258549" y="6413664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771024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8202506" y="5806162"/>
            <a:ext cx="3021495" cy="1025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9" y="1368340"/>
            <a:ext cx="5310808" cy="1325563"/>
          </a:xfrm>
          <a:prstGeom prst="rect">
            <a:avLst/>
          </a:prstGeom>
        </p:spPr>
        <p:txBody>
          <a:bodyPr/>
          <a:lstStyle>
            <a:lvl1pPr>
              <a:defRPr lang="en-GB" sz="4800" b="0" i="1" kern="1200" dirty="0" smtClean="0">
                <a:solidFill>
                  <a:schemeClr val="accent1"/>
                </a:solidFill>
                <a:latin typeface="Constantia" charset="0"/>
                <a:ea typeface="Constantia" charset="0"/>
                <a:cs typeface="Constantia" charset="0"/>
              </a:defRPr>
            </a:lvl1pPr>
          </a:lstStyle>
          <a:p>
            <a:pPr lvl="0"/>
            <a:r>
              <a:rPr lang="en-GB" dirty="0"/>
              <a:t>“Click to edit quote text”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3965448" y="6501334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945499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y Questions?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853389" y="1702391"/>
            <a:ext cx="86002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FF"/>
                </a:solidFill>
              </a:rPr>
              <a:t>Did we run out of time before we got </a:t>
            </a:r>
            <a:br>
              <a:rPr lang="en-GB" sz="3600" dirty="0">
                <a:solidFill>
                  <a:srgbClr val="FFFFFF"/>
                </a:solidFill>
              </a:rPr>
            </a:br>
            <a:r>
              <a:rPr lang="en-GB" sz="3600" dirty="0">
                <a:solidFill>
                  <a:srgbClr val="FFFFFF"/>
                </a:solidFill>
              </a:rPr>
              <a:t>to your question? </a:t>
            </a:r>
          </a:p>
          <a:p>
            <a:pPr algn="ctr"/>
            <a:endParaRPr lang="en-GB" sz="3600" dirty="0">
              <a:solidFill>
                <a:srgbClr val="FFFFFF"/>
              </a:solidFill>
            </a:endParaRPr>
          </a:p>
          <a:p>
            <a:pPr algn="ctr"/>
            <a:r>
              <a:rPr lang="en-GB" sz="3600" dirty="0">
                <a:solidFill>
                  <a:srgbClr val="FFFFFF"/>
                </a:solidFill>
              </a:rPr>
              <a:t>Presenters can follow-up with you via email. Feel free to submit more questions if you’d like an offline response.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8326581" y="6318772"/>
            <a:ext cx="24938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D6B220-D6D7-DC46-9B76-A6F7D0DDA5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066933" y="6400412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© Copyright 2022 The Sales Management Association.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271532"/>
            <a:ext cx="449943" cy="4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806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628929" y="6462406"/>
            <a:ext cx="50491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© Copyright 2022 The Sales Management Association. All rights reserved.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2030" y="2218937"/>
            <a:ext cx="4422936" cy="1096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70419" y="4275108"/>
            <a:ext cx="10766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FFFFFF"/>
                </a:solidFill>
              </a:rPr>
              <a:t>Thank You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 flipV="1">
            <a:off x="3942030" y="3843011"/>
            <a:ext cx="4422936" cy="258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6719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9479" y="63806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1BED4-4F64-8C4F-9AA2-329C7C446EA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19752" y="1157162"/>
            <a:ext cx="1899648" cy="0"/>
          </a:xfrm>
          <a:prstGeom prst="line">
            <a:avLst/>
          </a:prstGeom>
          <a:noFill/>
          <a:ln w="25400" cap="rnd" cmpd="sng" algn="ctr">
            <a:solidFill>
              <a:srgbClr val="F05149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627259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blipFill dpi="0" rotWithShape="1">
          <a:blip r:embed="rId2">
            <a:lum/>
          </a:blip>
          <a:srcRect/>
          <a:stretch>
            <a:fillRect l="38000" t="-5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365AE3D-1B30-4DC0-8E0F-2EDBEB799D1B}"/>
              </a:ext>
            </a:extLst>
          </p:cNvPr>
          <p:cNvSpPr/>
          <p:nvPr userDrawn="1"/>
        </p:nvSpPr>
        <p:spPr>
          <a:xfrm>
            <a:off x="1035698" y="18490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37242185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 flipV="1">
            <a:off x="1" y="-3"/>
            <a:ext cx="3990974" cy="6858000"/>
            <a:chOff x="0" y="1"/>
            <a:chExt cx="5831633" cy="6858000"/>
          </a:xfrm>
        </p:grpSpPr>
        <p:sp>
          <p:nvSpPr>
            <p:cNvPr id="16" name="Parallelogram 15"/>
            <p:cNvSpPr/>
            <p:nvPr userDrawn="1"/>
          </p:nvSpPr>
          <p:spPr>
            <a:xfrm>
              <a:off x="1035698" y="1"/>
              <a:ext cx="4795935" cy="6857999"/>
            </a:xfrm>
            <a:prstGeom prst="parallelogram">
              <a:avLst/>
            </a:prstGeom>
            <a:solidFill>
              <a:srgbClr val="F051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solidFill>
              <a:srgbClr val="F051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57368" y="4448175"/>
            <a:ext cx="3191632" cy="432828"/>
          </a:xfrm>
        </p:spPr>
        <p:txBody>
          <a:bodyPr wrap="square" anchor="ctr">
            <a:noAutofit/>
          </a:bodyPr>
          <a:lstStyle>
            <a:lvl1pPr algn="r">
              <a:lnSpc>
                <a:spcPct val="100000"/>
              </a:lnSpc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Author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9479" y="63806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1BED4-4F64-8C4F-9AA2-329C7C446EA4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222326" y="6197852"/>
            <a:ext cx="503478" cy="503478"/>
            <a:chOff x="1520825" y="1230313"/>
            <a:chExt cx="763588" cy="763587"/>
          </a:xfrm>
        </p:grpSpPr>
        <p:sp>
          <p:nvSpPr>
            <p:cNvPr id="19" name="Oval 6"/>
            <p:cNvSpPr>
              <a:spLocks noChangeArrowheads="1"/>
            </p:cNvSpPr>
            <p:nvPr userDrawn="1"/>
          </p:nvSpPr>
          <p:spPr bwMode="auto">
            <a:xfrm>
              <a:off x="1520825" y="1230313"/>
              <a:ext cx="763588" cy="763587"/>
            </a:xfrm>
            <a:prstGeom prst="ellipse">
              <a:avLst/>
            </a:prstGeom>
            <a:solidFill>
              <a:srgbClr val="E83B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/>
            <p:cNvSpPr>
              <a:spLocks/>
            </p:cNvSpPr>
            <p:nvPr userDrawn="1"/>
          </p:nvSpPr>
          <p:spPr bwMode="auto">
            <a:xfrm>
              <a:off x="1620838" y="1489075"/>
              <a:ext cx="177800" cy="341312"/>
            </a:xfrm>
            <a:custGeom>
              <a:avLst/>
              <a:gdLst>
                <a:gd name="T0" fmla="*/ 33 w 112"/>
                <a:gd name="T1" fmla="*/ 200 h 215"/>
                <a:gd name="T2" fmla="*/ 33 w 112"/>
                <a:gd name="T3" fmla="*/ 192 h 215"/>
                <a:gd name="T4" fmla="*/ 33 w 112"/>
                <a:gd name="T5" fmla="*/ 46 h 215"/>
                <a:gd name="T6" fmla="*/ 33 w 112"/>
                <a:gd name="T7" fmla="*/ 43 h 215"/>
                <a:gd name="T8" fmla="*/ 78 w 112"/>
                <a:gd name="T9" fmla="*/ 25 h 215"/>
                <a:gd name="T10" fmla="*/ 86 w 112"/>
                <a:gd name="T11" fmla="*/ 20 h 215"/>
                <a:gd name="T12" fmla="*/ 104 w 112"/>
                <a:gd name="T13" fmla="*/ 13 h 215"/>
                <a:gd name="T14" fmla="*/ 104 w 112"/>
                <a:gd name="T15" fmla="*/ 16 h 215"/>
                <a:gd name="T16" fmla="*/ 104 w 112"/>
                <a:gd name="T17" fmla="*/ 207 h 215"/>
                <a:gd name="T18" fmla="*/ 86 w 112"/>
                <a:gd name="T19" fmla="*/ 207 h 215"/>
                <a:gd name="T20" fmla="*/ 86 w 112"/>
                <a:gd name="T21" fmla="*/ 25 h 215"/>
                <a:gd name="T22" fmla="*/ 78 w 112"/>
                <a:gd name="T23" fmla="*/ 28 h 215"/>
                <a:gd name="T24" fmla="*/ 78 w 112"/>
                <a:gd name="T25" fmla="*/ 207 h 215"/>
                <a:gd name="T26" fmla="*/ 78 w 112"/>
                <a:gd name="T27" fmla="*/ 215 h 215"/>
                <a:gd name="T28" fmla="*/ 86 w 112"/>
                <a:gd name="T29" fmla="*/ 215 h 215"/>
                <a:gd name="T30" fmla="*/ 104 w 112"/>
                <a:gd name="T31" fmla="*/ 215 h 215"/>
                <a:gd name="T32" fmla="*/ 112 w 112"/>
                <a:gd name="T33" fmla="*/ 215 h 215"/>
                <a:gd name="T34" fmla="*/ 112 w 112"/>
                <a:gd name="T35" fmla="*/ 207 h 215"/>
                <a:gd name="T36" fmla="*/ 112 w 112"/>
                <a:gd name="T37" fmla="*/ 13 h 215"/>
                <a:gd name="T38" fmla="*/ 112 w 112"/>
                <a:gd name="T39" fmla="*/ 10 h 215"/>
                <a:gd name="T40" fmla="*/ 112 w 112"/>
                <a:gd name="T41" fmla="*/ 0 h 215"/>
                <a:gd name="T42" fmla="*/ 104 w 112"/>
                <a:gd name="T43" fmla="*/ 3 h 215"/>
                <a:gd name="T44" fmla="*/ 86 w 112"/>
                <a:gd name="T45" fmla="*/ 11 h 215"/>
                <a:gd name="T46" fmla="*/ 78 w 112"/>
                <a:gd name="T47" fmla="*/ 15 h 215"/>
                <a:gd name="T48" fmla="*/ 33 w 112"/>
                <a:gd name="T49" fmla="*/ 33 h 215"/>
                <a:gd name="T50" fmla="*/ 23 w 112"/>
                <a:gd name="T51" fmla="*/ 36 h 215"/>
                <a:gd name="T52" fmla="*/ 23 w 112"/>
                <a:gd name="T53" fmla="*/ 46 h 215"/>
                <a:gd name="T54" fmla="*/ 23 w 112"/>
                <a:gd name="T55" fmla="*/ 49 h 215"/>
                <a:gd name="T56" fmla="*/ 23 w 112"/>
                <a:gd name="T57" fmla="*/ 192 h 215"/>
                <a:gd name="T58" fmla="*/ 0 w 112"/>
                <a:gd name="T59" fmla="*/ 192 h 215"/>
                <a:gd name="T60" fmla="*/ 0 w 112"/>
                <a:gd name="T61" fmla="*/ 200 h 215"/>
                <a:gd name="T62" fmla="*/ 23 w 112"/>
                <a:gd name="T63" fmla="*/ 200 h 215"/>
                <a:gd name="T64" fmla="*/ 33 w 112"/>
                <a:gd name="T65" fmla="*/ 20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215">
                  <a:moveTo>
                    <a:pt x="33" y="200"/>
                  </a:moveTo>
                  <a:lnTo>
                    <a:pt x="33" y="192"/>
                  </a:lnTo>
                  <a:lnTo>
                    <a:pt x="33" y="46"/>
                  </a:lnTo>
                  <a:lnTo>
                    <a:pt x="33" y="43"/>
                  </a:lnTo>
                  <a:lnTo>
                    <a:pt x="78" y="25"/>
                  </a:lnTo>
                  <a:lnTo>
                    <a:pt x="86" y="20"/>
                  </a:lnTo>
                  <a:lnTo>
                    <a:pt x="104" y="13"/>
                  </a:lnTo>
                  <a:lnTo>
                    <a:pt x="104" y="16"/>
                  </a:lnTo>
                  <a:lnTo>
                    <a:pt x="104" y="207"/>
                  </a:lnTo>
                  <a:lnTo>
                    <a:pt x="86" y="207"/>
                  </a:lnTo>
                  <a:lnTo>
                    <a:pt x="86" y="25"/>
                  </a:lnTo>
                  <a:lnTo>
                    <a:pt x="78" y="28"/>
                  </a:lnTo>
                  <a:lnTo>
                    <a:pt x="78" y="207"/>
                  </a:lnTo>
                  <a:lnTo>
                    <a:pt x="78" y="215"/>
                  </a:lnTo>
                  <a:lnTo>
                    <a:pt x="86" y="215"/>
                  </a:lnTo>
                  <a:lnTo>
                    <a:pt x="104" y="215"/>
                  </a:lnTo>
                  <a:lnTo>
                    <a:pt x="112" y="215"/>
                  </a:lnTo>
                  <a:lnTo>
                    <a:pt x="112" y="207"/>
                  </a:lnTo>
                  <a:lnTo>
                    <a:pt x="112" y="13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104" y="3"/>
                  </a:lnTo>
                  <a:lnTo>
                    <a:pt x="86" y="11"/>
                  </a:lnTo>
                  <a:lnTo>
                    <a:pt x="78" y="15"/>
                  </a:lnTo>
                  <a:lnTo>
                    <a:pt x="33" y="33"/>
                  </a:lnTo>
                  <a:lnTo>
                    <a:pt x="23" y="36"/>
                  </a:lnTo>
                  <a:lnTo>
                    <a:pt x="23" y="46"/>
                  </a:lnTo>
                  <a:lnTo>
                    <a:pt x="23" y="49"/>
                  </a:lnTo>
                  <a:lnTo>
                    <a:pt x="23" y="192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23" y="200"/>
                  </a:lnTo>
                  <a:lnTo>
                    <a:pt x="33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"/>
            <p:cNvSpPr>
              <a:spLocks/>
            </p:cNvSpPr>
            <p:nvPr userDrawn="1"/>
          </p:nvSpPr>
          <p:spPr bwMode="auto">
            <a:xfrm>
              <a:off x="2006600" y="1565275"/>
              <a:ext cx="177800" cy="265112"/>
            </a:xfrm>
            <a:custGeom>
              <a:avLst/>
              <a:gdLst>
                <a:gd name="T0" fmla="*/ 26 w 112"/>
                <a:gd name="T1" fmla="*/ 167 h 167"/>
                <a:gd name="T2" fmla="*/ 35 w 112"/>
                <a:gd name="T3" fmla="*/ 167 h 167"/>
                <a:gd name="T4" fmla="*/ 35 w 112"/>
                <a:gd name="T5" fmla="*/ 159 h 167"/>
                <a:gd name="T6" fmla="*/ 35 w 112"/>
                <a:gd name="T7" fmla="*/ 26 h 167"/>
                <a:gd name="T8" fmla="*/ 26 w 112"/>
                <a:gd name="T9" fmla="*/ 23 h 167"/>
                <a:gd name="T10" fmla="*/ 26 w 112"/>
                <a:gd name="T11" fmla="*/ 159 h 167"/>
                <a:gd name="T12" fmla="*/ 8 w 112"/>
                <a:gd name="T13" fmla="*/ 159 h 167"/>
                <a:gd name="T14" fmla="*/ 8 w 112"/>
                <a:gd name="T15" fmla="*/ 16 h 167"/>
                <a:gd name="T16" fmla="*/ 8 w 112"/>
                <a:gd name="T17" fmla="*/ 13 h 167"/>
                <a:gd name="T18" fmla="*/ 26 w 112"/>
                <a:gd name="T19" fmla="*/ 20 h 167"/>
                <a:gd name="T20" fmla="*/ 35 w 112"/>
                <a:gd name="T21" fmla="*/ 25 h 167"/>
                <a:gd name="T22" fmla="*/ 79 w 112"/>
                <a:gd name="T23" fmla="*/ 43 h 167"/>
                <a:gd name="T24" fmla="*/ 79 w 112"/>
                <a:gd name="T25" fmla="*/ 46 h 167"/>
                <a:gd name="T26" fmla="*/ 79 w 112"/>
                <a:gd name="T27" fmla="*/ 142 h 167"/>
                <a:gd name="T28" fmla="*/ 79 w 112"/>
                <a:gd name="T29" fmla="*/ 152 h 167"/>
                <a:gd name="T30" fmla="*/ 87 w 112"/>
                <a:gd name="T31" fmla="*/ 152 h 167"/>
                <a:gd name="T32" fmla="*/ 112 w 112"/>
                <a:gd name="T33" fmla="*/ 152 h 167"/>
                <a:gd name="T34" fmla="*/ 112 w 112"/>
                <a:gd name="T35" fmla="*/ 142 h 167"/>
                <a:gd name="T36" fmla="*/ 87 w 112"/>
                <a:gd name="T37" fmla="*/ 142 h 167"/>
                <a:gd name="T38" fmla="*/ 87 w 112"/>
                <a:gd name="T39" fmla="*/ 46 h 167"/>
                <a:gd name="T40" fmla="*/ 87 w 112"/>
                <a:gd name="T41" fmla="*/ 36 h 167"/>
                <a:gd name="T42" fmla="*/ 79 w 112"/>
                <a:gd name="T43" fmla="*/ 33 h 167"/>
                <a:gd name="T44" fmla="*/ 35 w 112"/>
                <a:gd name="T45" fmla="*/ 15 h 167"/>
                <a:gd name="T46" fmla="*/ 26 w 112"/>
                <a:gd name="T47" fmla="*/ 11 h 167"/>
                <a:gd name="T48" fmla="*/ 8 w 112"/>
                <a:gd name="T49" fmla="*/ 3 h 167"/>
                <a:gd name="T50" fmla="*/ 0 w 112"/>
                <a:gd name="T51" fmla="*/ 0 h 167"/>
                <a:gd name="T52" fmla="*/ 0 w 112"/>
                <a:gd name="T53" fmla="*/ 10 h 167"/>
                <a:gd name="T54" fmla="*/ 0 w 112"/>
                <a:gd name="T55" fmla="*/ 11 h 167"/>
                <a:gd name="T56" fmla="*/ 0 w 112"/>
                <a:gd name="T57" fmla="*/ 159 h 167"/>
                <a:gd name="T58" fmla="*/ 0 w 112"/>
                <a:gd name="T59" fmla="*/ 167 h 167"/>
                <a:gd name="T60" fmla="*/ 8 w 112"/>
                <a:gd name="T61" fmla="*/ 167 h 167"/>
                <a:gd name="T62" fmla="*/ 26 w 112"/>
                <a:gd name="T6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67">
                  <a:moveTo>
                    <a:pt x="26" y="167"/>
                  </a:moveTo>
                  <a:lnTo>
                    <a:pt x="35" y="167"/>
                  </a:lnTo>
                  <a:lnTo>
                    <a:pt x="35" y="159"/>
                  </a:lnTo>
                  <a:lnTo>
                    <a:pt x="35" y="26"/>
                  </a:lnTo>
                  <a:lnTo>
                    <a:pt x="26" y="23"/>
                  </a:lnTo>
                  <a:lnTo>
                    <a:pt x="26" y="159"/>
                  </a:lnTo>
                  <a:lnTo>
                    <a:pt x="8" y="159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26" y="20"/>
                  </a:lnTo>
                  <a:lnTo>
                    <a:pt x="35" y="25"/>
                  </a:lnTo>
                  <a:lnTo>
                    <a:pt x="79" y="43"/>
                  </a:lnTo>
                  <a:lnTo>
                    <a:pt x="79" y="46"/>
                  </a:lnTo>
                  <a:lnTo>
                    <a:pt x="79" y="142"/>
                  </a:lnTo>
                  <a:lnTo>
                    <a:pt x="79" y="152"/>
                  </a:lnTo>
                  <a:lnTo>
                    <a:pt x="87" y="152"/>
                  </a:lnTo>
                  <a:lnTo>
                    <a:pt x="112" y="152"/>
                  </a:lnTo>
                  <a:lnTo>
                    <a:pt x="112" y="142"/>
                  </a:lnTo>
                  <a:lnTo>
                    <a:pt x="87" y="142"/>
                  </a:lnTo>
                  <a:lnTo>
                    <a:pt x="87" y="46"/>
                  </a:lnTo>
                  <a:lnTo>
                    <a:pt x="87" y="36"/>
                  </a:lnTo>
                  <a:lnTo>
                    <a:pt x="79" y="33"/>
                  </a:lnTo>
                  <a:lnTo>
                    <a:pt x="35" y="15"/>
                  </a:lnTo>
                  <a:lnTo>
                    <a:pt x="26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59"/>
                  </a:lnTo>
                  <a:lnTo>
                    <a:pt x="0" y="167"/>
                  </a:lnTo>
                  <a:lnTo>
                    <a:pt x="8" y="167"/>
                  </a:lnTo>
                  <a:lnTo>
                    <a:pt x="26" y="1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"/>
            <p:cNvSpPr>
              <a:spLocks/>
            </p:cNvSpPr>
            <p:nvPr userDrawn="1"/>
          </p:nvSpPr>
          <p:spPr bwMode="auto">
            <a:xfrm>
              <a:off x="1744663" y="1362075"/>
              <a:ext cx="317500" cy="500062"/>
            </a:xfrm>
            <a:custGeom>
              <a:avLst/>
              <a:gdLst>
                <a:gd name="T0" fmla="*/ 191 w 200"/>
                <a:gd name="T1" fmla="*/ 91 h 315"/>
                <a:gd name="T2" fmla="*/ 191 w 200"/>
                <a:gd name="T3" fmla="*/ 134 h 315"/>
                <a:gd name="T4" fmla="*/ 200 w 200"/>
                <a:gd name="T5" fmla="*/ 138 h 315"/>
                <a:gd name="T6" fmla="*/ 200 w 200"/>
                <a:gd name="T7" fmla="*/ 95 h 315"/>
                <a:gd name="T8" fmla="*/ 200 w 200"/>
                <a:gd name="T9" fmla="*/ 85 h 315"/>
                <a:gd name="T10" fmla="*/ 191 w 200"/>
                <a:gd name="T11" fmla="*/ 81 h 315"/>
                <a:gd name="T12" fmla="*/ 120 w 200"/>
                <a:gd name="T13" fmla="*/ 51 h 315"/>
                <a:gd name="T14" fmla="*/ 110 w 200"/>
                <a:gd name="T15" fmla="*/ 48 h 315"/>
                <a:gd name="T16" fmla="*/ 110 w 200"/>
                <a:gd name="T17" fmla="*/ 56 h 315"/>
                <a:gd name="T18" fmla="*/ 110 w 200"/>
                <a:gd name="T19" fmla="*/ 307 h 315"/>
                <a:gd name="T20" fmla="*/ 87 w 200"/>
                <a:gd name="T21" fmla="*/ 307 h 315"/>
                <a:gd name="T22" fmla="*/ 87 w 200"/>
                <a:gd name="T23" fmla="*/ 10 h 315"/>
                <a:gd name="T24" fmla="*/ 87 w 200"/>
                <a:gd name="T25" fmla="*/ 0 h 315"/>
                <a:gd name="T26" fmla="*/ 79 w 200"/>
                <a:gd name="T27" fmla="*/ 3 h 315"/>
                <a:gd name="T28" fmla="*/ 8 w 200"/>
                <a:gd name="T29" fmla="*/ 33 h 315"/>
                <a:gd name="T30" fmla="*/ 0 w 200"/>
                <a:gd name="T31" fmla="*/ 37 h 315"/>
                <a:gd name="T32" fmla="*/ 0 w 200"/>
                <a:gd name="T33" fmla="*/ 46 h 315"/>
                <a:gd name="T34" fmla="*/ 0 w 200"/>
                <a:gd name="T35" fmla="*/ 91 h 315"/>
                <a:gd name="T36" fmla="*/ 8 w 200"/>
                <a:gd name="T37" fmla="*/ 88 h 315"/>
                <a:gd name="T38" fmla="*/ 8 w 200"/>
                <a:gd name="T39" fmla="*/ 43 h 315"/>
                <a:gd name="T40" fmla="*/ 79 w 200"/>
                <a:gd name="T41" fmla="*/ 13 h 315"/>
                <a:gd name="T42" fmla="*/ 79 w 200"/>
                <a:gd name="T43" fmla="*/ 307 h 315"/>
                <a:gd name="T44" fmla="*/ 79 w 200"/>
                <a:gd name="T45" fmla="*/ 315 h 315"/>
                <a:gd name="T46" fmla="*/ 87 w 200"/>
                <a:gd name="T47" fmla="*/ 315 h 315"/>
                <a:gd name="T48" fmla="*/ 110 w 200"/>
                <a:gd name="T49" fmla="*/ 315 h 315"/>
                <a:gd name="T50" fmla="*/ 120 w 200"/>
                <a:gd name="T51" fmla="*/ 315 h 315"/>
                <a:gd name="T52" fmla="*/ 120 w 200"/>
                <a:gd name="T53" fmla="*/ 307 h 315"/>
                <a:gd name="T54" fmla="*/ 120 w 200"/>
                <a:gd name="T55" fmla="*/ 61 h 315"/>
                <a:gd name="T56" fmla="*/ 191 w 200"/>
                <a:gd name="T57" fmla="*/ 91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0" h="315">
                  <a:moveTo>
                    <a:pt x="191" y="91"/>
                  </a:moveTo>
                  <a:lnTo>
                    <a:pt x="191" y="134"/>
                  </a:lnTo>
                  <a:lnTo>
                    <a:pt x="200" y="138"/>
                  </a:lnTo>
                  <a:lnTo>
                    <a:pt x="200" y="95"/>
                  </a:lnTo>
                  <a:lnTo>
                    <a:pt x="200" y="85"/>
                  </a:lnTo>
                  <a:lnTo>
                    <a:pt x="191" y="81"/>
                  </a:lnTo>
                  <a:lnTo>
                    <a:pt x="120" y="51"/>
                  </a:lnTo>
                  <a:lnTo>
                    <a:pt x="110" y="48"/>
                  </a:lnTo>
                  <a:lnTo>
                    <a:pt x="110" y="56"/>
                  </a:lnTo>
                  <a:lnTo>
                    <a:pt x="110" y="307"/>
                  </a:lnTo>
                  <a:lnTo>
                    <a:pt x="87" y="307"/>
                  </a:lnTo>
                  <a:lnTo>
                    <a:pt x="87" y="10"/>
                  </a:lnTo>
                  <a:lnTo>
                    <a:pt x="87" y="0"/>
                  </a:lnTo>
                  <a:lnTo>
                    <a:pt x="79" y="3"/>
                  </a:lnTo>
                  <a:lnTo>
                    <a:pt x="8" y="33"/>
                  </a:lnTo>
                  <a:lnTo>
                    <a:pt x="0" y="37"/>
                  </a:lnTo>
                  <a:lnTo>
                    <a:pt x="0" y="46"/>
                  </a:lnTo>
                  <a:lnTo>
                    <a:pt x="0" y="91"/>
                  </a:lnTo>
                  <a:lnTo>
                    <a:pt x="8" y="88"/>
                  </a:lnTo>
                  <a:lnTo>
                    <a:pt x="8" y="43"/>
                  </a:lnTo>
                  <a:lnTo>
                    <a:pt x="79" y="13"/>
                  </a:lnTo>
                  <a:lnTo>
                    <a:pt x="79" y="307"/>
                  </a:lnTo>
                  <a:lnTo>
                    <a:pt x="79" y="315"/>
                  </a:lnTo>
                  <a:lnTo>
                    <a:pt x="87" y="315"/>
                  </a:lnTo>
                  <a:lnTo>
                    <a:pt x="110" y="315"/>
                  </a:lnTo>
                  <a:lnTo>
                    <a:pt x="120" y="315"/>
                  </a:lnTo>
                  <a:lnTo>
                    <a:pt x="120" y="307"/>
                  </a:lnTo>
                  <a:lnTo>
                    <a:pt x="120" y="61"/>
                  </a:lnTo>
                  <a:lnTo>
                    <a:pt x="191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1566394" y="1469513"/>
            <a:ext cx="1459907" cy="1331846"/>
            <a:chOff x="1490663" y="896938"/>
            <a:chExt cx="1809750" cy="1651000"/>
          </a:xfrm>
          <a:solidFill>
            <a:schemeClr val="bg1"/>
          </a:solidFill>
        </p:grpSpPr>
        <p:sp>
          <p:nvSpPr>
            <p:cNvPr id="10" name="Freeform 5"/>
            <p:cNvSpPr>
              <a:spLocks/>
            </p:cNvSpPr>
            <p:nvPr userDrawn="1"/>
          </p:nvSpPr>
          <p:spPr bwMode="auto">
            <a:xfrm>
              <a:off x="1490663" y="896938"/>
              <a:ext cx="1809750" cy="1651000"/>
            </a:xfrm>
            <a:custGeom>
              <a:avLst/>
              <a:gdLst>
                <a:gd name="T0" fmla="*/ 2049 w 2060"/>
                <a:gd name="T1" fmla="*/ 1337 h 1882"/>
                <a:gd name="T2" fmla="*/ 2013 w 2060"/>
                <a:gd name="T3" fmla="*/ 902 h 1882"/>
                <a:gd name="T4" fmla="*/ 2031 w 2060"/>
                <a:gd name="T5" fmla="*/ 737 h 1882"/>
                <a:gd name="T6" fmla="*/ 1519 w 2060"/>
                <a:gd name="T7" fmla="*/ 36 h 1882"/>
                <a:gd name="T8" fmla="*/ 1481 w 2060"/>
                <a:gd name="T9" fmla="*/ 55 h 1882"/>
                <a:gd name="T10" fmla="*/ 1500 w 2060"/>
                <a:gd name="T11" fmla="*/ 93 h 1882"/>
                <a:gd name="T12" fmla="*/ 1971 w 2060"/>
                <a:gd name="T13" fmla="*/ 737 h 1882"/>
                <a:gd name="T14" fmla="*/ 1955 w 2060"/>
                <a:gd name="T15" fmla="*/ 890 h 1882"/>
                <a:gd name="T16" fmla="*/ 1954 w 2060"/>
                <a:gd name="T17" fmla="*/ 891 h 1882"/>
                <a:gd name="T18" fmla="*/ 1992 w 2060"/>
                <a:gd name="T19" fmla="*/ 1356 h 1882"/>
                <a:gd name="T20" fmla="*/ 1984 w 2060"/>
                <a:gd name="T21" fmla="*/ 1397 h 1882"/>
                <a:gd name="T22" fmla="*/ 1945 w 2060"/>
                <a:gd name="T23" fmla="*/ 1412 h 1882"/>
                <a:gd name="T24" fmla="*/ 1782 w 2060"/>
                <a:gd name="T25" fmla="*/ 1363 h 1882"/>
                <a:gd name="T26" fmla="*/ 1579 w 2060"/>
                <a:gd name="T27" fmla="*/ 1355 h 1882"/>
                <a:gd name="T28" fmla="*/ 1280 w 2060"/>
                <a:gd name="T29" fmla="*/ 1418 h 1882"/>
                <a:gd name="T30" fmla="*/ 812 w 2060"/>
                <a:gd name="T31" fmla="*/ 1217 h 1882"/>
                <a:gd name="T32" fmla="*/ 615 w 2060"/>
                <a:gd name="T33" fmla="*/ 746 h 1882"/>
                <a:gd name="T34" fmla="*/ 807 w 2060"/>
                <a:gd name="T35" fmla="*/ 266 h 1882"/>
                <a:gd name="T36" fmla="*/ 1279 w 2060"/>
                <a:gd name="T37" fmla="*/ 61 h 1882"/>
                <a:gd name="T38" fmla="*/ 1385 w 2060"/>
                <a:gd name="T39" fmla="*/ 67 h 1882"/>
                <a:gd name="T40" fmla="*/ 1418 w 2060"/>
                <a:gd name="T41" fmla="*/ 41 h 1882"/>
                <a:gd name="T42" fmla="*/ 1393 w 2060"/>
                <a:gd name="T43" fmla="*/ 8 h 1882"/>
                <a:gd name="T44" fmla="*/ 1278 w 2060"/>
                <a:gd name="T45" fmla="*/ 1 h 1882"/>
                <a:gd name="T46" fmla="*/ 764 w 2060"/>
                <a:gd name="T47" fmla="*/ 225 h 1882"/>
                <a:gd name="T48" fmla="*/ 628 w 2060"/>
                <a:gd name="T49" fmla="*/ 418 h 1882"/>
                <a:gd name="T50" fmla="*/ 202 w 2060"/>
                <a:gd name="T51" fmla="*/ 667 h 1882"/>
                <a:gd name="T52" fmla="*/ 29 w 2060"/>
                <a:gd name="T53" fmla="*/ 1141 h 1882"/>
                <a:gd name="T54" fmla="*/ 47 w 2060"/>
                <a:gd name="T55" fmla="*/ 1307 h 1882"/>
                <a:gd name="T56" fmla="*/ 11 w 2060"/>
                <a:gd name="T57" fmla="*/ 1742 h 1882"/>
                <a:gd name="T58" fmla="*/ 30 w 2060"/>
                <a:gd name="T59" fmla="*/ 1839 h 1882"/>
                <a:gd name="T60" fmla="*/ 123 w 2060"/>
                <a:gd name="T61" fmla="*/ 1876 h 1882"/>
                <a:gd name="T62" fmla="*/ 306 w 2060"/>
                <a:gd name="T63" fmla="*/ 1820 h 1882"/>
                <a:gd name="T64" fmla="*/ 456 w 2060"/>
                <a:gd name="T65" fmla="*/ 1814 h 1882"/>
                <a:gd name="T66" fmla="*/ 781 w 2060"/>
                <a:gd name="T67" fmla="*/ 1882 h 1882"/>
                <a:gd name="T68" fmla="*/ 1115 w 2060"/>
                <a:gd name="T69" fmla="*/ 1795 h 1882"/>
                <a:gd name="T70" fmla="*/ 1368 w 2060"/>
                <a:gd name="T71" fmla="*/ 1572 h 1882"/>
                <a:gd name="T72" fmla="*/ 1361 w 2060"/>
                <a:gd name="T73" fmla="*/ 1530 h 1882"/>
                <a:gd name="T74" fmla="*/ 1319 w 2060"/>
                <a:gd name="T75" fmla="*/ 1537 h 1882"/>
                <a:gd name="T76" fmla="*/ 1087 w 2060"/>
                <a:gd name="T77" fmla="*/ 1742 h 1882"/>
                <a:gd name="T78" fmla="*/ 780 w 2060"/>
                <a:gd name="T79" fmla="*/ 1822 h 1882"/>
                <a:gd name="T80" fmla="*/ 481 w 2060"/>
                <a:gd name="T81" fmla="*/ 1759 h 1882"/>
                <a:gd name="T82" fmla="*/ 278 w 2060"/>
                <a:gd name="T83" fmla="*/ 1767 h 1882"/>
                <a:gd name="T84" fmla="*/ 115 w 2060"/>
                <a:gd name="T85" fmla="*/ 1817 h 1882"/>
                <a:gd name="T86" fmla="*/ 76 w 2060"/>
                <a:gd name="T87" fmla="*/ 1801 h 1882"/>
                <a:gd name="T88" fmla="*/ 68 w 2060"/>
                <a:gd name="T89" fmla="*/ 1761 h 1882"/>
                <a:gd name="T90" fmla="*/ 106 w 2060"/>
                <a:gd name="T91" fmla="*/ 1295 h 1882"/>
                <a:gd name="T92" fmla="*/ 105 w 2060"/>
                <a:gd name="T93" fmla="*/ 1294 h 1882"/>
                <a:gd name="T94" fmla="*/ 89 w 2060"/>
                <a:gd name="T95" fmla="*/ 1141 h 1882"/>
                <a:gd name="T96" fmla="*/ 248 w 2060"/>
                <a:gd name="T97" fmla="*/ 706 h 1882"/>
                <a:gd name="T98" fmla="*/ 599 w 2060"/>
                <a:gd name="T99" fmla="*/ 486 h 1882"/>
                <a:gd name="T100" fmla="*/ 555 w 2060"/>
                <a:gd name="T101" fmla="*/ 747 h 1882"/>
                <a:gd name="T102" fmla="*/ 769 w 2060"/>
                <a:gd name="T103" fmla="*/ 1259 h 1882"/>
                <a:gd name="T104" fmla="*/ 1279 w 2060"/>
                <a:gd name="T105" fmla="*/ 1478 h 1882"/>
                <a:gd name="T106" fmla="*/ 1604 w 2060"/>
                <a:gd name="T107" fmla="*/ 1409 h 1882"/>
                <a:gd name="T108" fmla="*/ 1754 w 2060"/>
                <a:gd name="T109" fmla="*/ 1416 h 1882"/>
                <a:gd name="T110" fmla="*/ 1937 w 2060"/>
                <a:gd name="T111" fmla="*/ 1472 h 1882"/>
                <a:gd name="T112" fmla="*/ 2030 w 2060"/>
                <a:gd name="T113" fmla="*/ 1435 h 1882"/>
                <a:gd name="T114" fmla="*/ 2049 w 2060"/>
                <a:gd name="T115" fmla="*/ 1337 h 1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0" h="1882">
                  <a:moveTo>
                    <a:pt x="2049" y="1337"/>
                  </a:moveTo>
                  <a:cubicBezTo>
                    <a:pt x="1976" y="1124"/>
                    <a:pt x="2011" y="917"/>
                    <a:pt x="2013" y="902"/>
                  </a:cubicBezTo>
                  <a:cubicBezTo>
                    <a:pt x="2026" y="848"/>
                    <a:pt x="2032" y="793"/>
                    <a:pt x="2031" y="737"/>
                  </a:cubicBezTo>
                  <a:cubicBezTo>
                    <a:pt x="2030" y="415"/>
                    <a:pt x="1824" y="133"/>
                    <a:pt x="1519" y="36"/>
                  </a:cubicBezTo>
                  <a:cubicBezTo>
                    <a:pt x="1503" y="31"/>
                    <a:pt x="1486" y="39"/>
                    <a:pt x="1481" y="55"/>
                  </a:cubicBezTo>
                  <a:cubicBezTo>
                    <a:pt x="1476" y="71"/>
                    <a:pt x="1485" y="88"/>
                    <a:pt x="1500" y="93"/>
                  </a:cubicBezTo>
                  <a:cubicBezTo>
                    <a:pt x="1781" y="182"/>
                    <a:pt x="1970" y="441"/>
                    <a:pt x="1971" y="737"/>
                  </a:cubicBezTo>
                  <a:cubicBezTo>
                    <a:pt x="1972" y="788"/>
                    <a:pt x="1966" y="840"/>
                    <a:pt x="1955" y="890"/>
                  </a:cubicBezTo>
                  <a:cubicBezTo>
                    <a:pt x="1955" y="890"/>
                    <a:pt x="1955" y="891"/>
                    <a:pt x="1954" y="891"/>
                  </a:cubicBezTo>
                  <a:cubicBezTo>
                    <a:pt x="1953" y="900"/>
                    <a:pt x="1914" y="1125"/>
                    <a:pt x="1992" y="1356"/>
                  </a:cubicBezTo>
                  <a:cubicBezTo>
                    <a:pt x="1997" y="1370"/>
                    <a:pt x="1994" y="1385"/>
                    <a:pt x="1984" y="1397"/>
                  </a:cubicBezTo>
                  <a:cubicBezTo>
                    <a:pt x="1975" y="1409"/>
                    <a:pt x="1960" y="1414"/>
                    <a:pt x="1945" y="1412"/>
                  </a:cubicBezTo>
                  <a:cubicBezTo>
                    <a:pt x="1882" y="1404"/>
                    <a:pt x="1827" y="1387"/>
                    <a:pt x="1782" y="1363"/>
                  </a:cubicBezTo>
                  <a:cubicBezTo>
                    <a:pt x="1718" y="1329"/>
                    <a:pt x="1642" y="1326"/>
                    <a:pt x="1579" y="1355"/>
                  </a:cubicBezTo>
                  <a:cubicBezTo>
                    <a:pt x="1485" y="1399"/>
                    <a:pt x="1385" y="1420"/>
                    <a:pt x="1280" y="1418"/>
                  </a:cubicBezTo>
                  <a:cubicBezTo>
                    <a:pt x="1104" y="1415"/>
                    <a:pt x="937" y="1343"/>
                    <a:pt x="812" y="1217"/>
                  </a:cubicBezTo>
                  <a:cubicBezTo>
                    <a:pt x="686" y="1090"/>
                    <a:pt x="616" y="923"/>
                    <a:pt x="615" y="746"/>
                  </a:cubicBezTo>
                  <a:cubicBezTo>
                    <a:pt x="613" y="566"/>
                    <a:pt x="681" y="396"/>
                    <a:pt x="807" y="266"/>
                  </a:cubicBezTo>
                  <a:cubicBezTo>
                    <a:pt x="932" y="138"/>
                    <a:pt x="1100" y="65"/>
                    <a:pt x="1279" y="61"/>
                  </a:cubicBezTo>
                  <a:cubicBezTo>
                    <a:pt x="1315" y="60"/>
                    <a:pt x="1350" y="62"/>
                    <a:pt x="1385" y="67"/>
                  </a:cubicBezTo>
                  <a:cubicBezTo>
                    <a:pt x="1401" y="69"/>
                    <a:pt x="1416" y="58"/>
                    <a:pt x="1418" y="41"/>
                  </a:cubicBezTo>
                  <a:cubicBezTo>
                    <a:pt x="1420" y="25"/>
                    <a:pt x="1409" y="10"/>
                    <a:pt x="1393" y="8"/>
                  </a:cubicBezTo>
                  <a:cubicBezTo>
                    <a:pt x="1355" y="3"/>
                    <a:pt x="1317" y="0"/>
                    <a:pt x="1278" y="1"/>
                  </a:cubicBezTo>
                  <a:cubicBezTo>
                    <a:pt x="1083" y="5"/>
                    <a:pt x="900" y="84"/>
                    <a:pt x="764" y="225"/>
                  </a:cubicBezTo>
                  <a:cubicBezTo>
                    <a:pt x="707" y="282"/>
                    <a:pt x="662" y="348"/>
                    <a:pt x="628" y="418"/>
                  </a:cubicBezTo>
                  <a:cubicBezTo>
                    <a:pt x="462" y="450"/>
                    <a:pt x="311" y="538"/>
                    <a:pt x="202" y="667"/>
                  </a:cubicBezTo>
                  <a:cubicBezTo>
                    <a:pt x="91" y="799"/>
                    <a:pt x="29" y="967"/>
                    <a:pt x="29" y="1141"/>
                  </a:cubicBezTo>
                  <a:cubicBezTo>
                    <a:pt x="28" y="1197"/>
                    <a:pt x="34" y="1253"/>
                    <a:pt x="47" y="1307"/>
                  </a:cubicBezTo>
                  <a:cubicBezTo>
                    <a:pt x="49" y="1322"/>
                    <a:pt x="84" y="1528"/>
                    <a:pt x="11" y="1742"/>
                  </a:cubicBezTo>
                  <a:cubicBezTo>
                    <a:pt x="0" y="1775"/>
                    <a:pt x="7" y="1812"/>
                    <a:pt x="30" y="1839"/>
                  </a:cubicBezTo>
                  <a:cubicBezTo>
                    <a:pt x="52" y="1867"/>
                    <a:pt x="87" y="1881"/>
                    <a:pt x="123" y="1876"/>
                  </a:cubicBezTo>
                  <a:cubicBezTo>
                    <a:pt x="194" y="1866"/>
                    <a:pt x="255" y="1848"/>
                    <a:pt x="306" y="1820"/>
                  </a:cubicBezTo>
                  <a:cubicBezTo>
                    <a:pt x="354" y="1795"/>
                    <a:pt x="410" y="1792"/>
                    <a:pt x="456" y="1814"/>
                  </a:cubicBezTo>
                  <a:cubicBezTo>
                    <a:pt x="554" y="1859"/>
                    <a:pt x="677" y="1882"/>
                    <a:pt x="781" y="1882"/>
                  </a:cubicBezTo>
                  <a:cubicBezTo>
                    <a:pt x="897" y="1882"/>
                    <a:pt x="1013" y="1850"/>
                    <a:pt x="1115" y="1795"/>
                  </a:cubicBezTo>
                  <a:cubicBezTo>
                    <a:pt x="1215" y="1741"/>
                    <a:pt x="1302" y="1664"/>
                    <a:pt x="1368" y="1572"/>
                  </a:cubicBezTo>
                  <a:cubicBezTo>
                    <a:pt x="1377" y="1559"/>
                    <a:pt x="1374" y="1540"/>
                    <a:pt x="1361" y="1530"/>
                  </a:cubicBezTo>
                  <a:cubicBezTo>
                    <a:pt x="1347" y="1521"/>
                    <a:pt x="1328" y="1524"/>
                    <a:pt x="1319" y="1537"/>
                  </a:cubicBezTo>
                  <a:cubicBezTo>
                    <a:pt x="1258" y="1622"/>
                    <a:pt x="1178" y="1693"/>
                    <a:pt x="1087" y="1742"/>
                  </a:cubicBezTo>
                  <a:cubicBezTo>
                    <a:pt x="993" y="1792"/>
                    <a:pt x="886" y="1820"/>
                    <a:pt x="780" y="1822"/>
                  </a:cubicBezTo>
                  <a:cubicBezTo>
                    <a:pt x="675" y="1824"/>
                    <a:pt x="575" y="1803"/>
                    <a:pt x="481" y="1759"/>
                  </a:cubicBezTo>
                  <a:cubicBezTo>
                    <a:pt x="418" y="1730"/>
                    <a:pt x="342" y="1733"/>
                    <a:pt x="278" y="1767"/>
                  </a:cubicBezTo>
                  <a:cubicBezTo>
                    <a:pt x="233" y="1791"/>
                    <a:pt x="178" y="1808"/>
                    <a:pt x="115" y="1817"/>
                  </a:cubicBezTo>
                  <a:cubicBezTo>
                    <a:pt x="100" y="1819"/>
                    <a:pt x="85" y="1813"/>
                    <a:pt x="76" y="1801"/>
                  </a:cubicBezTo>
                  <a:cubicBezTo>
                    <a:pt x="66" y="1790"/>
                    <a:pt x="64" y="1775"/>
                    <a:pt x="68" y="1761"/>
                  </a:cubicBezTo>
                  <a:cubicBezTo>
                    <a:pt x="146" y="1530"/>
                    <a:pt x="108" y="1306"/>
                    <a:pt x="106" y="1295"/>
                  </a:cubicBezTo>
                  <a:cubicBezTo>
                    <a:pt x="105" y="1295"/>
                    <a:pt x="105" y="1295"/>
                    <a:pt x="105" y="1294"/>
                  </a:cubicBezTo>
                  <a:cubicBezTo>
                    <a:pt x="94" y="1244"/>
                    <a:pt x="88" y="1193"/>
                    <a:pt x="89" y="1141"/>
                  </a:cubicBezTo>
                  <a:cubicBezTo>
                    <a:pt x="89" y="982"/>
                    <a:pt x="146" y="827"/>
                    <a:pt x="248" y="706"/>
                  </a:cubicBezTo>
                  <a:cubicBezTo>
                    <a:pt x="339" y="598"/>
                    <a:pt x="462" y="521"/>
                    <a:pt x="599" y="486"/>
                  </a:cubicBezTo>
                  <a:cubicBezTo>
                    <a:pt x="569" y="569"/>
                    <a:pt x="554" y="657"/>
                    <a:pt x="555" y="747"/>
                  </a:cubicBezTo>
                  <a:cubicBezTo>
                    <a:pt x="557" y="939"/>
                    <a:pt x="633" y="1121"/>
                    <a:pt x="769" y="1259"/>
                  </a:cubicBezTo>
                  <a:cubicBezTo>
                    <a:pt x="906" y="1397"/>
                    <a:pt x="1087" y="1478"/>
                    <a:pt x="1279" y="1478"/>
                  </a:cubicBezTo>
                  <a:cubicBezTo>
                    <a:pt x="1399" y="1478"/>
                    <a:pt x="1506" y="1455"/>
                    <a:pt x="1604" y="1409"/>
                  </a:cubicBezTo>
                  <a:cubicBezTo>
                    <a:pt x="1650" y="1388"/>
                    <a:pt x="1706" y="1390"/>
                    <a:pt x="1754" y="1416"/>
                  </a:cubicBezTo>
                  <a:cubicBezTo>
                    <a:pt x="1805" y="1443"/>
                    <a:pt x="1866" y="1462"/>
                    <a:pt x="1937" y="1472"/>
                  </a:cubicBezTo>
                  <a:cubicBezTo>
                    <a:pt x="1973" y="1476"/>
                    <a:pt x="2008" y="1463"/>
                    <a:pt x="2030" y="1435"/>
                  </a:cubicBezTo>
                  <a:cubicBezTo>
                    <a:pt x="2053" y="1408"/>
                    <a:pt x="2060" y="1371"/>
                    <a:pt x="2049" y="1337"/>
                  </a:cubicBezTo>
                  <a:close/>
                </a:path>
              </a:pathLst>
            </a:custGeom>
            <a:grpFill/>
            <a:ln w="34925" cmpd="dbl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2257425" y="1347788"/>
              <a:ext cx="368300" cy="454025"/>
            </a:xfrm>
            <a:custGeom>
              <a:avLst/>
              <a:gdLst>
                <a:gd name="T0" fmla="*/ 206 w 420"/>
                <a:gd name="T1" fmla="*/ 0 h 518"/>
                <a:gd name="T2" fmla="*/ 112 w 420"/>
                <a:gd name="T3" fmla="*/ 0 h 518"/>
                <a:gd name="T4" fmla="*/ 0 w 420"/>
                <a:gd name="T5" fmla="*/ 111 h 518"/>
                <a:gd name="T6" fmla="*/ 0 w 420"/>
                <a:gd name="T7" fmla="*/ 224 h 518"/>
                <a:gd name="T8" fmla="*/ 112 w 420"/>
                <a:gd name="T9" fmla="*/ 336 h 518"/>
                <a:gd name="T10" fmla="*/ 112 w 420"/>
                <a:gd name="T11" fmla="*/ 336 h 518"/>
                <a:gd name="T12" fmla="*/ 181 w 420"/>
                <a:gd name="T13" fmla="*/ 381 h 518"/>
                <a:gd name="T14" fmla="*/ 203 w 420"/>
                <a:gd name="T15" fmla="*/ 452 h 518"/>
                <a:gd name="T16" fmla="*/ 277 w 420"/>
                <a:gd name="T17" fmla="*/ 518 h 518"/>
                <a:gd name="T18" fmla="*/ 340 w 420"/>
                <a:gd name="T19" fmla="*/ 481 h 518"/>
                <a:gd name="T20" fmla="*/ 373 w 420"/>
                <a:gd name="T21" fmla="*/ 126 h 518"/>
                <a:gd name="T22" fmla="*/ 206 w 420"/>
                <a:gd name="T23" fmla="*/ 0 h 518"/>
                <a:gd name="T24" fmla="*/ 288 w 420"/>
                <a:gd name="T25" fmla="*/ 451 h 518"/>
                <a:gd name="T26" fmla="*/ 273 w 420"/>
                <a:gd name="T27" fmla="*/ 458 h 518"/>
                <a:gd name="T28" fmla="*/ 262 w 420"/>
                <a:gd name="T29" fmla="*/ 445 h 518"/>
                <a:gd name="T30" fmla="*/ 235 w 420"/>
                <a:gd name="T31" fmla="*/ 354 h 518"/>
                <a:gd name="T32" fmla="*/ 112 w 420"/>
                <a:gd name="T33" fmla="*/ 276 h 518"/>
                <a:gd name="T34" fmla="*/ 112 w 420"/>
                <a:gd name="T35" fmla="*/ 276 h 518"/>
                <a:gd name="T36" fmla="*/ 60 w 420"/>
                <a:gd name="T37" fmla="*/ 224 h 518"/>
                <a:gd name="T38" fmla="*/ 60 w 420"/>
                <a:gd name="T39" fmla="*/ 111 h 518"/>
                <a:gd name="T40" fmla="*/ 112 w 420"/>
                <a:gd name="T41" fmla="*/ 60 h 518"/>
                <a:gd name="T42" fmla="*/ 206 w 420"/>
                <a:gd name="T43" fmla="*/ 60 h 518"/>
                <a:gd name="T44" fmla="*/ 315 w 420"/>
                <a:gd name="T45" fmla="*/ 142 h 518"/>
                <a:gd name="T46" fmla="*/ 288 w 420"/>
                <a:gd name="T47" fmla="*/ 451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0" h="518">
                  <a:moveTo>
                    <a:pt x="206" y="0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50" y="0"/>
                    <a:pt x="0" y="50"/>
                    <a:pt x="0" y="111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86"/>
                    <a:pt x="50" y="336"/>
                    <a:pt x="112" y="336"/>
                  </a:cubicBezTo>
                  <a:cubicBezTo>
                    <a:pt x="112" y="336"/>
                    <a:pt x="112" y="336"/>
                    <a:pt x="112" y="336"/>
                  </a:cubicBezTo>
                  <a:cubicBezTo>
                    <a:pt x="113" y="336"/>
                    <a:pt x="160" y="337"/>
                    <a:pt x="181" y="381"/>
                  </a:cubicBezTo>
                  <a:cubicBezTo>
                    <a:pt x="192" y="403"/>
                    <a:pt x="200" y="427"/>
                    <a:pt x="203" y="452"/>
                  </a:cubicBezTo>
                  <a:cubicBezTo>
                    <a:pt x="206" y="485"/>
                    <a:pt x="226" y="518"/>
                    <a:pt x="277" y="518"/>
                  </a:cubicBezTo>
                  <a:cubicBezTo>
                    <a:pt x="302" y="518"/>
                    <a:pt x="326" y="505"/>
                    <a:pt x="340" y="481"/>
                  </a:cubicBezTo>
                  <a:cubicBezTo>
                    <a:pt x="381" y="413"/>
                    <a:pt x="420" y="295"/>
                    <a:pt x="373" y="126"/>
                  </a:cubicBezTo>
                  <a:cubicBezTo>
                    <a:pt x="353" y="52"/>
                    <a:pt x="284" y="0"/>
                    <a:pt x="206" y="0"/>
                  </a:cubicBezTo>
                  <a:close/>
                  <a:moveTo>
                    <a:pt x="288" y="451"/>
                  </a:moveTo>
                  <a:cubicBezTo>
                    <a:pt x="284" y="459"/>
                    <a:pt x="276" y="458"/>
                    <a:pt x="273" y="458"/>
                  </a:cubicBezTo>
                  <a:cubicBezTo>
                    <a:pt x="269" y="457"/>
                    <a:pt x="263" y="454"/>
                    <a:pt x="262" y="445"/>
                  </a:cubicBezTo>
                  <a:cubicBezTo>
                    <a:pt x="258" y="414"/>
                    <a:pt x="249" y="383"/>
                    <a:pt x="235" y="354"/>
                  </a:cubicBezTo>
                  <a:cubicBezTo>
                    <a:pt x="198" y="278"/>
                    <a:pt x="117" y="276"/>
                    <a:pt x="112" y="276"/>
                  </a:cubicBezTo>
                  <a:cubicBezTo>
                    <a:pt x="112" y="276"/>
                    <a:pt x="112" y="276"/>
                    <a:pt x="112" y="276"/>
                  </a:cubicBezTo>
                  <a:cubicBezTo>
                    <a:pt x="83" y="276"/>
                    <a:pt x="60" y="253"/>
                    <a:pt x="60" y="224"/>
                  </a:cubicBezTo>
                  <a:cubicBezTo>
                    <a:pt x="60" y="111"/>
                    <a:pt x="60" y="111"/>
                    <a:pt x="60" y="111"/>
                  </a:cubicBezTo>
                  <a:cubicBezTo>
                    <a:pt x="60" y="83"/>
                    <a:pt x="83" y="60"/>
                    <a:pt x="112" y="60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257" y="60"/>
                    <a:pt x="302" y="94"/>
                    <a:pt x="315" y="142"/>
                  </a:cubicBezTo>
                  <a:cubicBezTo>
                    <a:pt x="348" y="261"/>
                    <a:pt x="339" y="365"/>
                    <a:pt x="288" y="451"/>
                  </a:cubicBezTo>
                  <a:close/>
                </a:path>
              </a:pathLst>
            </a:custGeom>
            <a:grpFill/>
            <a:ln w="34925" cmpd="dbl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2651125" y="1347788"/>
              <a:ext cx="368300" cy="454025"/>
            </a:xfrm>
            <a:custGeom>
              <a:avLst/>
              <a:gdLst>
                <a:gd name="T0" fmla="*/ 0 w 419"/>
                <a:gd name="T1" fmla="*/ 111 h 518"/>
                <a:gd name="T2" fmla="*/ 0 w 419"/>
                <a:gd name="T3" fmla="*/ 224 h 518"/>
                <a:gd name="T4" fmla="*/ 111 w 419"/>
                <a:gd name="T5" fmla="*/ 336 h 518"/>
                <a:gd name="T6" fmla="*/ 181 w 419"/>
                <a:gd name="T7" fmla="*/ 381 h 518"/>
                <a:gd name="T8" fmla="*/ 202 w 419"/>
                <a:gd name="T9" fmla="*/ 452 h 518"/>
                <a:gd name="T10" fmla="*/ 276 w 419"/>
                <a:gd name="T11" fmla="*/ 518 h 518"/>
                <a:gd name="T12" fmla="*/ 340 w 419"/>
                <a:gd name="T13" fmla="*/ 481 h 518"/>
                <a:gd name="T14" fmla="*/ 373 w 419"/>
                <a:gd name="T15" fmla="*/ 126 h 518"/>
                <a:gd name="T16" fmla="*/ 206 w 419"/>
                <a:gd name="T17" fmla="*/ 0 h 518"/>
                <a:gd name="T18" fmla="*/ 111 w 419"/>
                <a:gd name="T19" fmla="*/ 0 h 518"/>
                <a:gd name="T20" fmla="*/ 0 w 419"/>
                <a:gd name="T21" fmla="*/ 111 h 518"/>
                <a:gd name="T22" fmla="*/ 60 w 419"/>
                <a:gd name="T23" fmla="*/ 111 h 518"/>
                <a:gd name="T24" fmla="*/ 111 w 419"/>
                <a:gd name="T25" fmla="*/ 60 h 518"/>
                <a:gd name="T26" fmla="*/ 206 w 419"/>
                <a:gd name="T27" fmla="*/ 60 h 518"/>
                <a:gd name="T28" fmla="*/ 315 w 419"/>
                <a:gd name="T29" fmla="*/ 142 h 518"/>
                <a:gd name="T30" fmla="*/ 288 w 419"/>
                <a:gd name="T31" fmla="*/ 451 h 518"/>
                <a:gd name="T32" fmla="*/ 273 w 419"/>
                <a:gd name="T33" fmla="*/ 458 h 518"/>
                <a:gd name="T34" fmla="*/ 262 w 419"/>
                <a:gd name="T35" fmla="*/ 445 h 518"/>
                <a:gd name="T36" fmla="*/ 235 w 419"/>
                <a:gd name="T37" fmla="*/ 354 h 518"/>
                <a:gd name="T38" fmla="*/ 112 w 419"/>
                <a:gd name="T39" fmla="*/ 276 h 518"/>
                <a:gd name="T40" fmla="*/ 111 w 419"/>
                <a:gd name="T41" fmla="*/ 276 h 518"/>
                <a:gd name="T42" fmla="*/ 60 w 419"/>
                <a:gd name="T43" fmla="*/ 224 h 518"/>
                <a:gd name="T44" fmla="*/ 60 w 419"/>
                <a:gd name="T45" fmla="*/ 111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9" h="518">
                  <a:moveTo>
                    <a:pt x="0" y="111"/>
                  </a:moveTo>
                  <a:cubicBezTo>
                    <a:pt x="0" y="224"/>
                    <a:pt x="0" y="224"/>
                    <a:pt x="0" y="224"/>
                  </a:cubicBezTo>
                  <a:cubicBezTo>
                    <a:pt x="0" y="286"/>
                    <a:pt x="50" y="336"/>
                    <a:pt x="111" y="336"/>
                  </a:cubicBezTo>
                  <a:cubicBezTo>
                    <a:pt x="113" y="336"/>
                    <a:pt x="160" y="337"/>
                    <a:pt x="181" y="381"/>
                  </a:cubicBezTo>
                  <a:cubicBezTo>
                    <a:pt x="192" y="403"/>
                    <a:pt x="199" y="427"/>
                    <a:pt x="202" y="452"/>
                  </a:cubicBezTo>
                  <a:cubicBezTo>
                    <a:pt x="206" y="485"/>
                    <a:pt x="228" y="518"/>
                    <a:pt x="276" y="518"/>
                  </a:cubicBezTo>
                  <a:cubicBezTo>
                    <a:pt x="302" y="518"/>
                    <a:pt x="326" y="505"/>
                    <a:pt x="340" y="481"/>
                  </a:cubicBezTo>
                  <a:cubicBezTo>
                    <a:pt x="380" y="413"/>
                    <a:pt x="419" y="295"/>
                    <a:pt x="373" y="126"/>
                  </a:cubicBezTo>
                  <a:cubicBezTo>
                    <a:pt x="352" y="52"/>
                    <a:pt x="284" y="0"/>
                    <a:pt x="206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50" y="0"/>
                    <a:pt x="0" y="50"/>
                    <a:pt x="0" y="111"/>
                  </a:cubicBezTo>
                  <a:close/>
                  <a:moveTo>
                    <a:pt x="60" y="111"/>
                  </a:moveTo>
                  <a:cubicBezTo>
                    <a:pt x="60" y="83"/>
                    <a:pt x="83" y="60"/>
                    <a:pt x="111" y="60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257" y="60"/>
                    <a:pt x="302" y="94"/>
                    <a:pt x="315" y="142"/>
                  </a:cubicBezTo>
                  <a:cubicBezTo>
                    <a:pt x="348" y="261"/>
                    <a:pt x="339" y="365"/>
                    <a:pt x="288" y="451"/>
                  </a:cubicBezTo>
                  <a:cubicBezTo>
                    <a:pt x="283" y="459"/>
                    <a:pt x="276" y="458"/>
                    <a:pt x="273" y="458"/>
                  </a:cubicBezTo>
                  <a:cubicBezTo>
                    <a:pt x="269" y="457"/>
                    <a:pt x="263" y="454"/>
                    <a:pt x="262" y="445"/>
                  </a:cubicBezTo>
                  <a:cubicBezTo>
                    <a:pt x="258" y="414"/>
                    <a:pt x="249" y="383"/>
                    <a:pt x="235" y="354"/>
                  </a:cubicBezTo>
                  <a:cubicBezTo>
                    <a:pt x="197" y="278"/>
                    <a:pt x="117" y="276"/>
                    <a:pt x="112" y="276"/>
                  </a:cubicBezTo>
                  <a:cubicBezTo>
                    <a:pt x="111" y="276"/>
                    <a:pt x="111" y="276"/>
                    <a:pt x="111" y="276"/>
                  </a:cubicBezTo>
                  <a:cubicBezTo>
                    <a:pt x="83" y="276"/>
                    <a:pt x="60" y="253"/>
                    <a:pt x="60" y="224"/>
                  </a:cubicBezTo>
                  <a:lnTo>
                    <a:pt x="60" y="111"/>
                  </a:lnTo>
                  <a:close/>
                </a:path>
              </a:pathLst>
            </a:custGeom>
            <a:grpFill/>
            <a:ln w="34925" cmpd="dbl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Text Placeholder 27"/>
          <p:cNvSpPr>
            <a:spLocks noGrp="1"/>
          </p:cNvSpPr>
          <p:nvPr>
            <p:ph type="body" sz="quarter" idx="10"/>
          </p:nvPr>
        </p:nvSpPr>
        <p:spPr>
          <a:xfrm>
            <a:off x="3857625" y="1469513"/>
            <a:ext cx="7191375" cy="2788162"/>
          </a:xfrm>
        </p:spPr>
        <p:txBody>
          <a:bodyPr vert="horz" wrap="square" lIns="91440" tIns="45720" rIns="91440" bIns="45720" rtlCol="0" anchor="t">
            <a:noAutofit/>
          </a:bodyPr>
          <a:lstStyle>
            <a:lvl1pPr indent="0">
              <a:lnSpc>
                <a:spcPct val="120000"/>
              </a:lnSpc>
              <a:defRPr lang="en-US" sz="2800" i="1" smtClean="0">
                <a:latin typeface="+mj-lt"/>
                <a:ea typeface="+mj-ea"/>
                <a:cs typeface="+mj-cs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US" sz="1800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348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</p:grpSpPr>
        <p:sp>
          <p:nvSpPr>
            <p:cNvPr id="16" name="Parallelogram 15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solidFill>
              <a:srgbClr val="F05149"/>
            </a:solidFill>
            <a:ln>
              <a:solidFill>
                <a:srgbClr val="F051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solidFill>
              <a:srgbClr val="F051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4903" y="2715048"/>
            <a:ext cx="3191632" cy="767758"/>
          </a:xfrm>
        </p:spPr>
        <p:txBody>
          <a:bodyPr wrap="square" anchor="ctr">
            <a:noAutofit/>
          </a:bodyPr>
          <a:lstStyle>
            <a:lvl1pPr algn="r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Speaker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92223" y="3235184"/>
            <a:ext cx="3918856" cy="1219427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9479" y="63806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1BED4-4F64-8C4F-9AA2-329C7C446EA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864705" y="1894029"/>
            <a:ext cx="2378075" cy="23780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492223" y="2547258"/>
            <a:ext cx="3918856" cy="298580"/>
          </a:xfrm>
        </p:spPr>
        <p:txBody>
          <a:bodyPr bIns="0" anchor="b">
            <a:noAutofit/>
          </a:bodyPr>
          <a:lstStyle>
            <a:lvl1pPr marL="0" indent="0">
              <a:buNone/>
              <a:defRPr sz="16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492223" y="2864500"/>
            <a:ext cx="3918856" cy="298580"/>
          </a:xfrm>
        </p:spPr>
        <p:txBody>
          <a:bodyPr tIns="0">
            <a:noAutofit/>
          </a:bodyPr>
          <a:lstStyle>
            <a:lvl1pPr marL="0" indent="0">
              <a:buNone/>
              <a:defRPr sz="20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222326" y="6197852"/>
            <a:ext cx="503478" cy="503478"/>
            <a:chOff x="1520825" y="1230313"/>
            <a:chExt cx="763588" cy="763587"/>
          </a:xfrm>
        </p:grpSpPr>
        <p:sp>
          <p:nvSpPr>
            <p:cNvPr id="19" name="Oval 6"/>
            <p:cNvSpPr>
              <a:spLocks noChangeArrowheads="1"/>
            </p:cNvSpPr>
            <p:nvPr userDrawn="1"/>
          </p:nvSpPr>
          <p:spPr bwMode="auto">
            <a:xfrm>
              <a:off x="1520825" y="1230313"/>
              <a:ext cx="763588" cy="763587"/>
            </a:xfrm>
            <a:prstGeom prst="ellipse">
              <a:avLst/>
            </a:prstGeom>
            <a:solidFill>
              <a:srgbClr val="E83B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/>
            <p:cNvSpPr>
              <a:spLocks/>
            </p:cNvSpPr>
            <p:nvPr userDrawn="1"/>
          </p:nvSpPr>
          <p:spPr bwMode="auto">
            <a:xfrm>
              <a:off x="1620838" y="1489075"/>
              <a:ext cx="177800" cy="341312"/>
            </a:xfrm>
            <a:custGeom>
              <a:avLst/>
              <a:gdLst>
                <a:gd name="T0" fmla="*/ 33 w 112"/>
                <a:gd name="T1" fmla="*/ 200 h 215"/>
                <a:gd name="T2" fmla="*/ 33 w 112"/>
                <a:gd name="T3" fmla="*/ 192 h 215"/>
                <a:gd name="T4" fmla="*/ 33 w 112"/>
                <a:gd name="T5" fmla="*/ 46 h 215"/>
                <a:gd name="T6" fmla="*/ 33 w 112"/>
                <a:gd name="T7" fmla="*/ 43 h 215"/>
                <a:gd name="T8" fmla="*/ 78 w 112"/>
                <a:gd name="T9" fmla="*/ 25 h 215"/>
                <a:gd name="T10" fmla="*/ 86 w 112"/>
                <a:gd name="T11" fmla="*/ 20 h 215"/>
                <a:gd name="T12" fmla="*/ 104 w 112"/>
                <a:gd name="T13" fmla="*/ 13 h 215"/>
                <a:gd name="T14" fmla="*/ 104 w 112"/>
                <a:gd name="T15" fmla="*/ 16 h 215"/>
                <a:gd name="T16" fmla="*/ 104 w 112"/>
                <a:gd name="T17" fmla="*/ 207 h 215"/>
                <a:gd name="T18" fmla="*/ 86 w 112"/>
                <a:gd name="T19" fmla="*/ 207 h 215"/>
                <a:gd name="T20" fmla="*/ 86 w 112"/>
                <a:gd name="T21" fmla="*/ 25 h 215"/>
                <a:gd name="T22" fmla="*/ 78 w 112"/>
                <a:gd name="T23" fmla="*/ 28 h 215"/>
                <a:gd name="T24" fmla="*/ 78 w 112"/>
                <a:gd name="T25" fmla="*/ 207 h 215"/>
                <a:gd name="T26" fmla="*/ 78 w 112"/>
                <a:gd name="T27" fmla="*/ 215 h 215"/>
                <a:gd name="T28" fmla="*/ 86 w 112"/>
                <a:gd name="T29" fmla="*/ 215 h 215"/>
                <a:gd name="T30" fmla="*/ 104 w 112"/>
                <a:gd name="T31" fmla="*/ 215 h 215"/>
                <a:gd name="T32" fmla="*/ 112 w 112"/>
                <a:gd name="T33" fmla="*/ 215 h 215"/>
                <a:gd name="T34" fmla="*/ 112 w 112"/>
                <a:gd name="T35" fmla="*/ 207 h 215"/>
                <a:gd name="T36" fmla="*/ 112 w 112"/>
                <a:gd name="T37" fmla="*/ 13 h 215"/>
                <a:gd name="T38" fmla="*/ 112 w 112"/>
                <a:gd name="T39" fmla="*/ 10 h 215"/>
                <a:gd name="T40" fmla="*/ 112 w 112"/>
                <a:gd name="T41" fmla="*/ 0 h 215"/>
                <a:gd name="T42" fmla="*/ 104 w 112"/>
                <a:gd name="T43" fmla="*/ 3 h 215"/>
                <a:gd name="T44" fmla="*/ 86 w 112"/>
                <a:gd name="T45" fmla="*/ 11 h 215"/>
                <a:gd name="T46" fmla="*/ 78 w 112"/>
                <a:gd name="T47" fmla="*/ 15 h 215"/>
                <a:gd name="T48" fmla="*/ 33 w 112"/>
                <a:gd name="T49" fmla="*/ 33 h 215"/>
                <a:gd name="T50" fmla="*/ 23 w 112"/>
                <a:gd name="T51" fmla="*/ 36 h 215"/>
                <a:gd name="T52" fmla="*/ 23 w 112"/>
                <a:gd name="T53" fmla="*/ 46 h 215"/>
                <a:gd name="T54" fmla="*/ 23 w 112"/>
                <a:gd name="T55" fmla="*/ 49 h 215"/>
                <a:gd name="T56" fmla="*/ 23 w 112"/>
                <a:gd name="T57" fmla="*/ 192 h 215"/>
                <a:gd name="T58" fmla="*/ 0 w 112"/>
                <a:gd name="T59" fmla="*/ 192 h 215"/>
                <a:gd name="T60" fmla="*/ 0 w 112"/>
                <a:gd name="T61" fmla="*/ 200 h 215"/>
                <a:gd name="T62" fmla="*/ 23 w 112"/>
                <a:gd name="T63" fmla="*/ 200 h 215"/>
                <a:gd name="T64" fmla="*/ 33 w 112"/>
                <a:gd name="T65" fmla="*/ 20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215">
                  <a:moveTo>
                    <a:pt x="33" y="200"/>
                  </a:moveTo>
                  <a:lnTo>
                    <a:pt x="33" y="192"/>
                  </a:lnTo>
                  <a:lnTo>
                    <a:pt x="33" y="46"/>
                  </a:lnTo>
                  <a:lnTo>
                    <a:pt x="33" y="43"/>
                  </a:lnTo>
                  <a:lnTo>
                    <a:pt x="78" y="25"/>
                  </a:lnTo>
                  <a:lnTo>
                    <a:pt x="86" y="20"/>
                  </a:lnTo>
                  <a:lnTo>
                    <a:pt x="104" y="13"/>
                  </a:lnTo>
                  <a:lnTo>
                    <a:pt x="104" y="16"/>
                  </a:lnTo>
                  <a:lnTo>
                    <a:pt x="104" y="207"/>
                  </a:lnTo>
                  <a:lnTo>
                    <a:pt x="86" y="207"/>
                  </a:lnTo>
                  <a:lnTo>
                    <a:pt x="86" y="25"/>
                  </a:lnTo>
                  <a:lnTo>
                    <a:pt x="78" y="28"/>
                  </a:lnTo>
                  <a:lnTo>
                    <a:pt x="78" y="207"/>
                  </a:lnTo>
                  <a:lnTo>
                    <a:pt x="78" y="215"/>
                  </a:lnTo>
                  <a:lnTo>
                    <a:pt x="86" y="215"/>
                  </a:lnTo>
                  <a:lnTo>
                    <a:pt x="104" y="215"/>
                  </a:lnTo>
                  <a:lnTo>
                    <a:pt x="112" y="215"/>
                  </a:lnTo>
                  <a:lnTo>
                    <a:pt x="112" y="207"/>
                  </a:lnTo>
                  <a:lnTo>
                    <a:pt x="112" y="13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104" y="3"/>
                  </a:lnTo>
                  <a:lnTo>
                    <a:pt x="86" y="11"/>
                  </a:lnTo>
                  <a:lnTo>
                    <a:pt x="78" y="15"/>
                  </a:lnTo>
                  <a:lnTo>
                    <a:pt x="33" y="33"/>
                  </a:lnTo>
                  <a:lnTo>
                    <a:pt x="23" y="36"/>
                  </a:lnTo>
                  <a:lnTo>
                    <a:pt x="23" y="46"/>
                  </a:lnTo>
                  <a:lnTo>
                    <a:pt x="23" y="49"/>
                  </a:lnTo>
                  <a:lnTo>
                    <a:pt x="23" y="192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23" y="200"/>
                  </a:lnTo>
                  <a:lnTo>
                    <a:pt x="33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"/>
            <p:cNvSpPr>
              <a:spLocks/>
            </p:cNvSpPr>
            <p:nvPr userDrawn="1"/>
          </p:nvSpPr>
          <p:spPr bwMode="auto">
            <a:xfrm>
              <a:off x="2006600" y="1565275"/>
              <a:ext cx="177800" cy="265112"/>
            </a:xfrm>
            <a:custGeom>
              <a:avLst/>
              <a:gdLst>
                <a:gd name="T0" fmla="*/ 26 w 112"/>
                <a:gd name="T1" fmla="*/ 167 h 167"/>
                <a:gd name="T2" fmla="*/ 35 w 112"/>
                <a:gd name="T3" fmla="*/ 167 h 167"/>
                <a:gd name="T4" fmla="*/ 35 w 112"/>
                <a:gd name="T5" fmla="*/ 159 h 167"/>
                <a:gd name="T6" fmla="*/ 35 w 112"/>
                <a:gd name="T7" fmla="*/ 26 h 167"/>
                <a:gd name="T8" fmla="*/ 26 w 112"/>
                <a:gd name="T9" fmla="*/ 23 h 167"/>
                <a:gd name="T10" fmla="*/ 26 w 112"/>
                <a:gd name="T11" fmla="*/ 159 h 167"/>
                <a:gd name="T12" fmla="*/ 8 w 112"/>
                <a:gd name="T13" fmla="*/ 159 h 167"/>
                <a:gd name="T14" fmla="*/ 8 w 112"/>
                <a:gd name="T15" fmla="*/ 16 h 167"/>
                <a:gd name="T16" fmla="*/ 8 w 112"/>
                <a:gd name="T17" fmla="*/ 13 h 167"/>
                <a:gd name="T18" fmla="*/ 26 w 112"/>
                <a:gd name="T19" fmla="*/ 20 h 167"/>
                <a:gd name="T20" fmla="*/ 35 w 112"/>
                <a:gd name="T21" fmla="*/ 25 h 167"/>
                <a:gd name="T22" fmla="*/ 79 w 112"/>
                <a:gd name="T23" fmla="*/ 43 h 167"/>
                <a:gd name="T24" fmla="*/ 79 w 112"/>
                <a:gd name="T25" fmla="*/ 46 h 167"/>
                <a:gd name="T26" fmla="*/ 79 w 112"/>
                <a:gd name="T27" fmla="*/ 142 h 167"/>
                <a:gd name="T28" fmla="*/ 79 w 112"/>
                <a:gd name="T29" fmla="*/ 152 h 167"/>
                <a:gd name="T30" fmla="*/ 87 w 112"/>
                <a:gd name="T31" fmla="*/ 152 h 167"/>
                <a:gd name="T32" fmla="*/ 112 w 112"/>
                <a:gd name="T33" fmla="*/ 152 h 167"/>
                <a:gd name="T34" fmla="*/ 112 w 112"/>
                <a:gd name="T35" fmla="*/ 142 h 167"/>
                <a:gd name="T36" fmla="*/ 87 w 112"/>
                <a:gd name="T37" fmla="*/ 142 h 167"/>
                <a:gd name="T38" fmla="*/ 87 w 112"/>
                <a:gd name="T39" fmla="*/ 46 h 167"/>
                <a:gd name="T40" fmla="*/ 87 w 112"/>
                <a:gd name="T41" fmla="*/ 36 h 167"/>
                <a:gd name="T42" fmla="*/ 79 w 112"/>
                <a:gd name="T43" fmla="*/ 33 h 167"/>
                <a:gd name="T44" fmla="*/ 35 w 112"/>
                <a:gd name="T45" fmla="*/ 15 h 167"/>
                <a:gd name="T46" fmla="*/ 26 w 112"/>
                <a:gd name="T47" fmla="*/ 11 h 167"/>
                <a:gd name="T48" fmla="*/ 8 w 112"/>
                <a:gd name="T49" fmla="*/ 3 h 167"/>
                <a:gd name="T50" fmla="*/ 0 w 112"/>
                <a:gd name="T51" fmla="*/ 0 h 167"/>
                <a:gd name="T52" fmla="*/ 0 w 112"/>
                <a:gd name="T53" fmla="*/ 10 h 167"/>
                <a:gd name="T54" fmla="*/ 0 w 112"/>
                <a:gd name="T55" fmla="*/ 11 h 167"/>
                <a:gd name="T56" fmla="*/ 0 w 112"/>
                <a:gd name="T57" fmla="*/ 159 h 167"/>
                <a:gd name="T58" fmla="*/ 0 w 112"/>
                <a:gd name="T59" fmla="*/ 167 h 167"/>
                <a:gd name="T60" fmla="*/ 8 w 112"/>
                <a:gd name="T61" fmla="*/ 167 h 167"/>
                <a:gd name="T62" fmla="*/ 26 w 112"/>
                <a:gd name="T6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67">
                  <a:moveTo>
                    <a:pt x="26" y="167"/>
                  </a:moveTo>
                  <a:lnTo>
                    <a:pt x="35" y="167"/>
                  </a:lnTo>
                  <a:lnTo>
                    <a:pt x="35" y="159"/>
                  </a:lnTo>
                  <a:lnTo>
                    <a:pt x="35" y="26"/>
                  </a:lnTo>
                  <a:lnTo>
                    <a:pt x="26" y="23"/>
                  </a:lnTo>
                  <a:lnTo>
                    <a:pt x="26" y="159"/>
                  </a:lnTo>
                  <a:lnTo>
                    <a:pt x="8" y="159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26" y="20"/>
                  </a:lnTo>
                  <a:lnTo>
                    <a:pt x="35" y="25"/>
                  </a:lnTo>
                  <a:lnTo>
                    <a:pt x="79" y="43"/>
                  </a:lnTo>
                  <a:lnTo>
                    <a:pt x="79" y="46"/>
                  </a:lnTo>
                  <a:lnTo>
                    <a:pt x="79" y="142"/>
                  </a:lnTo>
                  <a:lnTo>
                    <a:pt x="79" y="152"/>
                  </a:lnTo>
                  <a:lnTo>
                    <a:pt x="87" y="152"/>
                  </a:lnTo>
                  <a:lnTo>
                    <a:pt x="112" y="152"/>
                  </a:lnTo>
                  <a:lnTo>
                    <a:pt x="112" y="142"/>
                  </a:lnTo>
                  <a:lnTo>
                    <a:pt x="87" y="142"/>
                  </a:lnTo>
                  <a:lnTo>
                    <a:pt x="87" y="46"/>
                  </a:lnTo>
                  <a:lnTo>
                    <a:pt x="87" y="36"/>
                  </a:lnTo>
                  <a:lnTo>
                    <a:pt x="79" y="33"/>
                  </a:lnTo>
                  <a:lnTo>
                    <a:pt x="35" y="15"/>
                  </a:lnTo>
                  <a:lnTo>
                    <a:pt x="26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59"/>
                  </a:lnTo>
                  <a:lnTo>
                    <a:pt x="0" y="167"/>
                  </a:lnTo>
                  <a:lnTo>
                    <a:pt x="8" y="167"/>
                  </a:lnTo>
                  <a:lnTo>
                    <a:pt x="26" y="1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"/>
            <p:cNvSpPr>
              <a:spLocks/>
            </p:cNvSpPr>
            <p:nvPr userDrawn="1"/>
          </p:nvSpPr>
          <p:spPr bwMode="auto">
            <a:xfrm>
              <a:off x="1744663" y="1362075"/>
              <a:ext cx="317500" cy="500062"/>
            </a:xfrm>
            <a:custGeom>
              <a:avLst/>
              <a:gdLst>
                <a:gd name="T0" fmla="*/ 191 w 200"/>
                <a:gd name="T1" fmla="*/ 91 h 315"/>
                <a:gd name="T2" fmla="*/ 191 w 200"/>
                <a:gd name="T3" fmla="*/ 134 h 315"/>
                <a:gd name="T4" fmla="*/ 200 w 200"/>
                <a:gd name="T5" fmla="*/ 138 h 315"/>
                <a:gd name="T6" fmla="*/ 200 w 200"/>
                <a:gd name="T7" fmla="*/ 95 h 315"/>
                <a:gd name="T8" fmla="*/ 200 w 200"/>
                <a:gd name="T9" fmla="*/ 85 h 315"/>
                <a:gd name="T10" fmla="*/ 191 w 200"/>
                <a:gd name="T11" fmla="*/ 81 h 315"/>
                <a:gd name="T12" fmla="*/ 120 w 200"/>
                <a:gd name="T13" fmla="*/ 51 h 315"/>
                <a:gd name="T14" fmla="*/ 110 w 200"/>
                <a:gd name="T15" fmla="*/ 48 h 315"/>
                <a:gd name="T16" fmla="*/ 110 w 200"/>
                <a:gd name="T17" fmla="*/ 56 h 315"/>
                <a:gd name="T18" fmla="*/ 110 w 200"/>
                <a:gd name="T19" fmla="*/ 307 h 315"/>
                <a:gd name="T20" fmla="*/ 87 w 200"/>
                <a:gd name="T21" fmla="*/ 307 h 315"/>
                <a:gd name="T22" fmla="*/ 87 w 200"/>
                <a:gd name="T23" fmla="*/ 10 h 315"/>
                <a:gd name="T24" fmla="*/ 87 w 200"/>
                <a:gd name="T25" fmla="*/ 0 h 315"/>
                <a:gd name="T26" fmla="*/ 79 w 200"/>
                <a:gd name="T27" fmla="*/ 3 h 315"/>
                <a:gd name="T28" fmla="*/ 8 w 200"/>
                <a:gd name="T29" fmla="*/ 33 h 315"/>
                <a:gd name="T30" fmla="*/ 0 w 200"/>
                <a:gd name="T31" fmla="*/ 37 h 315"/>
                <a:gd name="T32" fmla="*/ 0 w 200"/>
                <a:gd name="T33" fmla="*/ 46 h 315"/>
                <a:gd name="T34" fmla="*/ 0 w 200"/>
                <a:gd name="T35" fmla="*/ 91 h 315"/>
                <a:gd name="T36" fmla="*/ 8 w 200"/>
                <a:gd name="T37" fmla="*/ 88 h 315"/>
                <a:gd name="T38" fmla="*/ 8 w 200"/>
                <a:gd name="T39" fmla="*/ 43 h 315"/>
                <a:gd name="T40" fmla="*/ 79 w 200"/>
                <a:gd name="T41" fmla="*/ 13 h 315"/>
                <a:gd name="T42" fmla="*/ 79 w 200"/>
                <a:gd name="T43" fmla="*/ 307 h 315"/>
                <a:gd name="T44" fmla="*/ 79 w 200"/>
                <a:gd name="T45" fmla="*/ 315 h 315"/>
                <a:gd name="T46" fmla="*/ 87 w 200"/>
                <a:gd name="T47" fmla="*/ 315 h 315"/>
                <a:gd name="T48" fmla="*/ 110 w 200"/>
                <a:gd name="T49" fmla="*/ 315 h 315"/>
                <a:gd name="T50" fmla="*/ 120 w 200"/>
                <a:gd name="T51" fmla="*/ 315 h 315"/>
                <a:gd name="T52" fmla="*/ 120 w 200"/>
                <a:gd name="T53" fmla="*/ 307 h 315"/>
                <a:gd name="T54" fmla="*/ 120 w 200"/>
                <a:gd name="T55" fmla="*/ 61 h 315"/>
                <a:gd name="T56" fmla="*/ 191 w 200"/>
                <a:gd name="T57" fmla="*/ 91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0" h="315">
                  <a:moveTo>
                    <a:pt x="191" y="91"/>
                  </a:moveTo>
                  <a:lnTo>
                    <a:pt x="191" y="134"/>
                  </a:lnTo>
                  <a:lnTo>
                    <a:pt x="200" y="138"/>
                  </a:lnTo>
                  <a:lnTo>
                    <a:pt x="200" y="95"/>
                  </a:lnTo>
                  <a:lnTo>
                    <a:pt x="200" y="85"/>
                  </a:lnTo>
                  <a:lnTo>
                    <a:pt x="191" y="81"/>
                  </a:lnTo>
                  <a:lnTo>
                    <a:pt x="120" y="51"/>
                  </a:lnTo>
                  <a:lnTo>
                    <a:pt x="110" y="48"/>
                  </a:lnTo>
                  <a:lnTo>
                    <a:pt x="110" y="56"/>
                  </a:lnTo>
                  <a:lnTo>
                    <a:pt x="110" y="307"/>
                  </a:lnTo>
                  <a:lnTo>
                    <a:pt x="87" y="307"/>
                  </a:lnTo>
                  <a:lnTo>
                    <a:pt x="87" y="10"/>
                  </a:lnTo>
                  <a:lnTo>
                    <a:pt x="87" y="0"/>
                  </a:lnTo>
                  <a:lnTo>
                    <a:pt x="79" y="3"/>
                  </a:lnTo>
                  <a:lnTo>
                    <a:pt x="8" y="33"/>
                  </a:lnTo>
                  <a:lnTo>
                    <a:pt x="0" y="37"/>
                  </a:lnTo>
                  <a:lnTo>
                    <a:pt x="0" y="46"/>
                  </a:lnTo>
                  <a:lnTo>
                    <a:pt x="0" y="91"/>
                  </a:lnTo>
                  <a:lnTo>
                    <a:pt x="8" y="88"/>
                  </a:lnTo>
                  <a:lnTo>
                    <a:pt x="8" y="43"/>
                  </a:lnTo>
                  <a:lnTo>
                    <a:pt x="79" y="13"/>
                  </a:lnTo>
                  <a:lnTo>
                    <a:pt x="79" y="307"/>
                  </a:lnTo>
                  <a:lnTo>
                    <a:pt x="79" y="315"/>
                  </a:lnTo>
                  <a:lnTo>
                    <a:pt x="87" y="315"/>
                  </a:lnTo>
                  <a:lnTo>
                    <a:pt x="110" y="315"/>
                  </a:lnTo>
                  <a:lnTo>
                    <a:pt x="120" y="315"/>
                  </a:lnTo>
                  <a:lnTo>
                    <a:pt x="120" y="307"/>
                  </a:lnTo>
                  <a:lnTo>
                    <a:pt x="120" y="61"/>
                  </a:lnTo>
                  <a:lnTo>
                    <a:pt x="191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36471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elogram 15"/>
          <p:cNvSpPr/>
          <p:nvPr userDrawn="1"/>
        </p:nvSpPr>
        <p:spPr>
          <a:xfrm>
            <a:off x="1035698" y="0"/>
            <a:ext cx="4795935" cy="6858000"/>
          </a:xfrm>
          <a:prstGeom prst="parallelogram">
            <a:avLst/>
          </a:prstGeom>
          <a:solidFill>
            <a:srgbClr val="F05149"/>
          </a:solidFill>
          <a:ln>
            <a:solidFill>
              <a:srgbClr val="F051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1"/>
            <a:ext cx="3864705" cy="6858000"/>
          </a:xfrm>
          <a:prstGeom prst="rect">
            <a:avLst/>
          </a:prstGeom>
          <a:solidFill>
            <a:srgbClr val="F05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153" y="1238005"/>
            <a:ext cx="3191632" cy="767758"/>
          </a:xfrm>
        </p:spPr>
        <p:txBody>
          <a:bodyPr wrap="square" anchor="ctr">
            <a:noAutofit/>
          </a:bodyPr>
          <a:lstStyle>
            <a:lvl1pPr algn="r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Speaker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016098" y="1932140"/>
            <a:ext cx="3918856" cy="1219427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9479" y="63806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1BED4-4F64-8C4F-9AA2-329C7C446EA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340955" y="416986"/>
            <a:ext cx="2378075" cy="23780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016098" y="1244214"/>
            <a:ext cx="3918856" cy="298580"/>
          </a:xfrm>
        </p:spPr>
        <p:txBody>
          <a:bodyPr bIns="0" anchor="b">
            <a:noAutofit/>
          </a:bodyPr>
          <a:lstStyle>
            <a:lvl1pPr marL="0" indent="0">
              <a:buNone/>
              <a:defRPr sz="16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7016098" y="1561456"/>
            <a:ext cx="3918856" cy="298580"/>
          </a:xfrm>
        </p:spPr>
        <p:txBody>
          <a:bodyPr tIns="0">
            <a:noAutofit/>
          </a:bodyPr>
          <a:lstStyle>
            <a:lvl1pPr marL="0" indent="0">
              <a:buNone/>
              <a:defRPr sz="20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222326" y="6197852"/>
            <a:ext cx="503478" cy="503478"/>
            <a:chOff x="1520825" y="1230313"/>
            <a:chExt cx="763588" cy="763587"/>
          </a:xfrm>
        </p:grpSpPr>
        <p:sp>
          <p:nvSpPr>
            <p:cNvPr id="19" name="Oval 6"/>
            <p:cNvSpPr>
              <a:spLocks noChangeArrowheads="1"/>
            </p:cNvSpPr>
            <p:nvPr userDrawn="1"/>
          </p:nvSpPr>
          <p:spPr bwMode="auto">
            <a:xfrm>
              <a:off x="1520825" y="1230313"/>
              <a:ext cx="763588" cy="763587"/>
            </a:xfrm>
            <a:prstGeom prst="ellipse">
              <a:avLst/>
            </a:prstGeom>
            <a:solidFill>
              <a:srgbClr val="E83B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/>
            <p:cNvSpPr>
              <a:spLocks/>
            </p:cNvSpPr>
            <p:nvPr userDrawn="1"/>
          </p:nvSpPr>
          <p:spPr bwMode="auto">
            <a:xfrm>
              <a:off x="1620838" y="1489075"/>
              <a:ext cx="177800" cy="341312"/>
            </a:xfrm>
            <a:custGeom>
              <a:avLst/>
              <a:gdLst>
                <a:gd name="T0" fmla="*/ 33 w 112"/>
                <a:gd name="T1" fmla="*/ 200 h 215"/>
                <a:gd name="T2" fmla="*/ 33 w 112"/>
                <a:gd name="T3" fmla="*/ 192 h 215"/>
                <a:gd name="T4" fmla="*/ 33 w 112"/>
                <a:gd name="T5" fmla="*/ 46 h 215"/>
                <a:gd name="T6" fmla="*/ 33 w 112"/>
                <a:gd name="T7" fmla="*/ 43 h 215"/>
                <a:gd name="T8" fmla="*/ 78 w 112"/>
                <a:gd name="T9" fmla="*/ 25 h 215"/>
                <a:gd name="T10" fmla="*/ 86 w 112"/>
                <a:gd name="T11" fmla="*/ 20 h 215"/>
                <a:gd name="T12" fmla="*/ 104 w 112"/>
                <a:gd name="T13" fmla="*/ 13 h 215"/>
                <a:gd name="T14" fmla="*/ 104 w 112"/>
                <a:gd name="T15" fmla="*/ 16 h 215"/>
                <a:gd name="T16" fmla="*/ 104 w 112"/>
                <a:gd name="T17" fmla="*/ 207 h 215"/>
                <a:gd name="T18" fmla="*/ 86 w 112"/>
                <a:gd name="T19" fmla="*/ 207 h 215"/>
                <a:gd name="T20" fmla="*/ 86 w 112"/>
                <a:gd name="T21" fmla="*/ 25 h 215"/>
                <a:gd name="T22" fmla="*/ 78 w 112"/>
                <a:gd name="T23" fmla="*/ 28 h 215"/>
                <a:gd name="T24" fmla="*/ 78 w 112"/>
                <a:gd name="T25" fmla="*/ 207 h 215"/>
                <a:gd name="T26" fmla="*/ 78 w 112"/>
                <a:gd name="T27" fmla="*/ 215 h 215"/>
                <a:gd name="T28" fmla="*/ 86 w 112"/>
                <a:gd name="T29" fmla="*/ 215 h 215"/>
                <a:gd name="T30" fmla="*/ 104 w 112"/>
                <a:gd name="T31" fmla="*/ 215 h 215"/>
                <a:gd name="T32" fmla="*/ 112 w 112"/>
                <a:gd name="T33" fmla="*/ 215 h 215"/>
                <a:gd name="T34" fmla="*/ 112 w 112"/>
                <a:gd name="T35" fmla="*/ 207 h 215"/>
                <a:gd name="T36" fmla="*/ 112 w 112"/>
                <a:gd name="T37" fmla="*/ 13 h 215"/>
                <a:gd name="T38" fmla="*/ 112 w 112"/>
                <a:gd name="T39" fmla="*/ 10 h 215"/>
                <a:gd name="T40" fmla="*/ 112 w 112"/>
                <a:gd name="T41" fmla="*/ 0 h 215"/>
                <a:gd name="T42" fmla="*/ 104 w 112"/>
                <a:gd name="T43" fmla="*/ 3 h 215"/>
                <a:gd name="T44" fmla="*/ 86 w 112"/>
                <a:gd name="T45" fmla="*/ 11 h 215"/>
                <a:gd name="T46" fmla="*/ 78 w 112"/>
                <a:gd name="T47" fmla="*/ 15 h 215"/>
                <a:gd name="T48" fmla="*/ 33 w 112"/>
                <a:gd name="T49" fmla="*/ 33 h 215"/>
                <a:gd name="T50" fmla="*/ 23 w 112"/>
                <a:gd name="T51" fmla="*/ 36 h 215"/>
                <a:gd name="T52" fmla="*/ 23 w 112"/>
                <a:gd name="T53" fmla="*/ 46 h 215"/>
                <a:gd name="T54" fmla="*/ 23 w 112"/>
                <a:gd name="T55" fmla="*/ 49 h 215"/>
                <a:gd name="T56" fmla="*/ 23 w 112"/>
                <a:gd name="T57" fmla="*/ 192 h 215"/>
                <a:gd name="T58" fmla="*/ 0 w 112"/>
                <a:gd name="T59" fmla="*/ 192 h 215"/>
                <a:gd name="T60" fmla="*/ 0 w 112"/>
                <a:gd name="T61" fmla="*/ 200 h 215"/>
                <a:gd name="T62" fmla="*/ 23 w 112"/>
                <a:gd name="T63" fmla="*/ 200 h 215"/>
                <a:gd name="T64" fmla="*/ 33 w 112"/>
                <a:gd name="T65" fmla="*/ 20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215">
                  <a:moveTo>
                    <a:pt x="33" y="200"/>
                  </a:moveTo>
                  <a:lnTo>
                    <a:pt x="33" y="192"/>
                  </a:lnTo>
                  <a:lnTo>
                    <a:pt x="33" y="46"/>
                  </a:lnTo>
                  <a:lnTo>
                    <a:pt x="33" y="43"/>
                  </a:lnTo>
                  <a:lnTo>
                    <a:pt x="78" y="25"/>
                  </a:lnTo>
                  <a:lnTo>
                    <a:pt x="86" y="20"/>
                  </a:lnTo>
                  <a:lnTo>
                    <a:pt x="104" y="13"/>
                  </a:lnTo>
                  <a:lnTo>
                    <a:pt x="104" y="16"/>
                  </a:lnTo>
                  <a:lnTo>
                    <a:pt x="104" y="207"/>
                  </a:lnTo>
                  <a:lnTo>
                    <a:pt x="86" y="207"/>
                  </a:lnTo>
                  <a:lnTo>
                    <a:pt x="86" y="25"/>
                  </a:lnTo>
                  <a:lnTo>
                    <a:pt x="78" y="28"/>
                  </a:lnTo>
                  <a:lnTo>
                    <a:pt x="78" y="207"/>
                  </a:lnTo>
                  <a:lnTo>
                    <a:pt x="78" y="215"/>
                  </a:lnTo>
                  <a:lnTo>
                    <a:pt x="86" y="215"/>
                  </a:lnTo>
                  <a:lnTo>
                    <a:pt x="104" y="215"/>
                  </a:lnTo>
                  <a:lnTo>
                    <a:pt x="112" y="215"/>
                  </a:lnTo>
                  <a:lnTo>
                    <a:pt x="112" y="207"/>
                  </a:lnTo>
                  <a:lnTo>
                    <a:pt x="112" y="13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104" y="3"/>
                  </a:lnTo>
                  <a:lnTo>
                    <a:pt x="86" y="11"/>
                  </a:lnTo>
                  <a:lnTo>
                    <a:pt x="78" y="15"/>
                  </a:lnTo>
                  <a:lnTo>
                    <a:pt x="33" y="33"/>
                  </a:lnTo>
                  <a:lnTo>
                    <a:pt x="23" y="36"/>
                  </a:lnTo>
                  <a:lnTo>
                    <a:pt x="23" y="46"/>
                  </a:lnTo>
                  <a:lnTo>
                    <a:pt x="23" y="49"/>
                  </a:lnTo>
                  <a:lnTo>
                    <a:pt x="23" y="192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23" y="200"/>
                  </a:lnTo>
                  <a:lnTo>
                    <a:pt x="33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"/>
            <p:cNvSpPr>
              <a:spLocks/>
            </p:cNvSpPr>
            <p:nvPr userDrawn="1"/>
          </p:nvSpPr>
          <p:spPr bwMode="auto">
            <a:xfrm>
              <a:off x="2006600" y="1565275"/>
              <a:ext cx="177800" cy="265112"/>
            </a:xfrm>
            <a:custGeom>
              <a:avLst/>
              <a:gdLst>
                <a:gd name="T0" fmla="*/ 26 w 112"/>
                <a:gd name="T1" fmla="*/ 167 h 167"/>
                <a:gd name="T2" fmla="*/ 35 w 112"/>
                <a:gd name="T3" fmla="*/ 167 h 167"/>
                <a:gd name="T4" fmla="*/ 35 w 112"/>
                <a:gd name="T5" fmla="*/ 159 h 167"/>
                <a:gd name="T6" fmla="*/ 35 w 112"/>
                <a:gd name="T7" fmla="*/ 26 h 167"/>
                <a:gd name="T8" fmla="*/ 26 w 112"/>
                <a:gd name="T9" fmla="*/ 23 h 167"/>
                <a:gd name="T10" fmla="*/ 26 w 112"/>
                <a:gd name="T11" fmla="*/ 159 h 167"/>
                <a:gd name="T12" fmla="*/ 8 w 112"/>
                <a:gd name="T13" fmla="*/ 159 h 167"/>
                <a:gd name="T14" fmla="*/ 8 w 112"/>
                <a:gd name="T15" fmla="*/ 16 h 167"/>
                <a:gd name="T16" fmla="*/ 8 w 112"/>
                <a:gd name="T17" fmla="*/ 13 h 167"/>
                <a:gd name="T18" fmla="*/ 26 w 112"/>
                <a:gd name="T19" fmla="*/ 20 h 167"/>
                <a:gd name="T20" fmla="*/ 35 w 112"/>
                <a:gd name="T21" fmla="*/ 25 h 167"/>
                <a:gd name="T22" fmla="*/ 79 w 112"/>
                <a:gd name="T23" fmla="*/ 43 h 167"/>
                <a:gd name="T24" fmla="*/ 79 w 112"/>
                <a:gd name="T25" fmla="*/ 46 h 167"/>
                <a:gd name="T26" fmla="*/ 79 w 112"/>
                <a:gd name="T27" fmla="*/ 142 h 167"/>
                <a:gd name="T28" fmla="*/ 79 w 112"/>
                <a:gd name="T29" fmla="*/ 152 h 167"/>
                <a:gd name="T30" fmla="*/ 87 w 112"/>
                <a:gd name="T31" fmla="*/ 152 h 167"/>
                <a:gd name="T32" fmla="*/ 112 w 112"/>
                <a:gd name="T33" fmla="*/ 152 h 167"/>
                <a:gd name="T34" fmla="*/ 112 w 112"/>
                <a:gd name="T35" fmla="*/ 142 h 167"/>
                <a:gd name="T36" fmla="*/ 87 w 112"/>
                <a:gd name="T37" fmla="*/ 142 h 167"/>
                <a:gd name="T38" fmla="*/ 87 w 112"/>
                <a:gd name="T39" fmla="*/ 46 h 167"/>
                <a:gd name="T40" fmla="*/ 87 w 112"/>
                <a:gd name="T41" fmla="*/ 36 h 167"/>
                <a:gd name="T42" fmla="*/ 79 w 112"/>
                <a:gd name="T43" fmla="*/ 33 h 167"/>
                <a:gd name="T44" fmla="*/ 35 w 112"/>
                <a:gd name="T45" fmla="*/ 15 h 167"/>
                <a:gd name="T46" fmla="*/ 26 w 112"/>
                <a:gd name="T47" fmla="*/ 11 h 167"/>
                <a:gd name="T48" fmla="*/ 8 w 112"/>
                <a:gd name="T49" fmla="*/ 3 h 167"/>
                <a:gd name="T50" fmla="*/ 0 w 112"/>
                <a:gd name="T51" fmla="*/ 0 h 167"/>
                <a:gd name="T52" fmla="*/ 0 w 112"/>
                <a:gd name="T53" fmla="*/ 10 h 167"/>
                <a:gd name="T54" fmla="*/ 0 w 112"/>
                <a:gd name="T55" fmla="*/ 11 h 167"/>
                <a:gd name="T56" fmla="*/ 0 w 112"/>
                <a:gd name="T57" fmla="*/ 159 h 167"/>
                <a:gd name="T58" fmla="*/ 0 w 112"/>
                <a:gd name="T59" fmla="*/ 167 h 167"/>
                <a:gd name="T60" fmla="*/ 8 w 112"/>
                <a:gd name="T61" fmla="*/ 167 h 167"/>
                <a:gd name="T62" fmla="*/ 26 w 112"/>
                <a:gd name="T6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67">
                  <a:moveTo>
                    <a:pt x="26" y="167"/>
                  </a:moveTo>
                  <a:lnTo>
                    <a:pt x="35" y="167"/>
                  </a:lnTo>
                  <a:lnTo>
                    <a:pt x="35" y="159"/>
                  </a:lnTo>
                  <a:lnTo>
                    <a:pt x="35" y="26"/>
                  </a:lnTo>
                  <a:lnTo>
                    <a:pt x="26" y="23"/>
                  </a:lnTo>
                  <a:lnTo>
                    <a:pt x="26" y="159"/>
                  </a:lnTo>
                  <a:lnTo>
                    <a:pt x="8" y="159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26" y="20"/>
                  </a:lnTo>
                  <a:lnTo>
                    <a:pt x="35" y="25"/>
                  </a:lnTo>
                  <a:lnTo>
                    <a:pt x="79" y="43"/>
                  </a:lnTo>
                  <a:lnTo>
                    <a:pt x="79" y="46"/>
                  </a:lnTo>
                  <a:lnTo>
                    <a:pt x="79" y="142"/>
                  </a:lnTo>
                  <a:lnTo>
                    <a:pt x="79" y="152"/>
                  </a:lnTo>
                  <a:lnTo>
                    <a:pt x="87" y="152"/>
                  </a:lnTo>
                  <a:lnTo>
                    <a:pt x="112" y="152"/>
                  </a:lnTo>
                  <a:lnTo>
                    <a:pt x="112" y="142"/>
                  </a:lnTo>
                  <a:lnTo>
                    <a:pt x="87" y="142"/>
                  </a:lnTo>
                  <a:lnTo>
                    <a:pt x="87" y="46"/>
                  </a:lnTo>
                  <a:lnTo>
                    <a:pt x="87" y="36"/>
                  </a:lnTo>
                  <a:lnTo>
                    <a:pt x="79" y="33"/>
                  </a:lnTo>
                  <a:lnTo>
                    <a:pt x="35" y="15"/>
                  </a:lnTo>
                  <a:lnTo>
                    <a:pt x="26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59"/>
                  </a:lnTo>
                  <a:lnTo>
                    <a:pt x="0" y="167"/>
                  </a:lnTo>
                  <a:lnTo>
                    <a:pt x="8" y="167"/>
                  </a:lnTo>
                  <a:lnTo>
                    <a:pt x="26" y="1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"/>
            <p:cNvSpPr>
              <a:spLocks/>
            </p:cNvSpPr>
            <p:nvPr userDrawn="1"/>
          </p:nvSpPr>
          <p:spPr bwMode="auto">
            <a:xfrm>
              <a:off x="1744663" y="1362075"/>
              <a:ext cx="317500" cy="500062"/>
            </a:xfrm>
            <a:custGeom>
              <a:avLst/>
              <a:gdLst>
                <a:gd name="T0" fmla="*/ 191 w 200"/>
                <a:gd name="T1" fmla="*/ 91 h 315"/>
                <a:gd name="T2" fmla="*/ 191 w 200"/>
                <a:gd name="T3" fmla="*/ 134 h 315"/>
                <a:gd name="T4" fmla="*/ 200 w 200"/>
                <a:gd name="T5" fmla="*/ 138 h 315"/>
                <a:gd name="T6" fmla="*/ 200 w 200"/>
                <a:gd name="T7" fmla="*/ 95 h 315"/>
                <a:gd name="T8" fmla="*/ 200 w 200"/>
                <a:gd name="T9" fmla="*/ 85 h 315"/>
                <a:gd name="T10" fmla="*/ 191 w 200"/>
                <a:gd name="T11" fmla="*/ 81 h 315"/>
                <a:gd name="T12" fmla="*/ 120 w 200"/>
                <a:gd name="T13" fmla="*/ 51 h 315"/>
                <a:gd name="T14" fmla="*/ 110 w 200"/>
                <a:gd name="T15" fmla="*/ 48 h 315"/>
                <a:gd name="T16" fmla="*/ 110 w 200"/>
                <a:gd name="T17" fmla="*/ 56 h 315"/>
                <a:gd name="T18" fmla="*/ 110 w 200"/>
                <a:gd name="T19" fmla="*/ 307 h 315"/>
                <a:gd name="T20" fmla="*/ 87 w 200"/>
                <a:gd name="T21" fmla="*/ 307 h 315"/>
                <a:gd name="T22" fmla="*/ 87 w 200"/>
                <a:gd name="T23" fmla="*/ 10 h 315"/>
                <a:gd name="T24" fmla="*/ 87 w 200"/>
                <a:gd name="T25" fmla="*/ 0 h 315"/>
                <a:gd name="T26" fmla="*/ 79 w 200"/>
                <a:gd name="T27" fmla="*/ 3 h 315"/>
                <a:gd name="T28" fmla="*/ 8 w 200"/>
                <a:gd name="T29" fmla="*/ 33 h 315"/>
                <a:gd name="T30" fmla="*/ 0 w 200"/>
                <a:gd name="T31" fmla="*/ 37 h 315"/>
                <a:gd name="T32" fmla="*/ 0 w 200"/>
                <a:gd name="T33" fmla="*/ 46 h 315"/>
                <a:gd name="T34" fmla="*/ 0 w 200"/>
                <a:gd name="T35" fmla="*/ 91 h 315"/>
                <a:gd name="T36" fmla="*/ 8 w 200"/>
                <a:gd name="T37" fmla="*/ 88 h 315"/>
                <a:gd name="T38" fmla="*/ 8 w 200"/>
                <a:gd name="T39" fmla="*/ 43 h 315"/>
                <a:gd name="T40" fmla="*/ 79 w 200"/>
                <a:gd name="T41" fmla="*/ 13 h 315"/>
                <a:gd name="T42" fmla="*/ 79 w 200"/>
                <a:gd name="T43" fmla="*/ 307 h 315"/>
                <a:gd name="T44" fmla="*/ 79 w 200"/>
                <a:gd name="T45" fmla="*/ 315 h 315"/>
                <a:gd name="T46" fmla="*/ 87 w 200"/>
                <a:gd name="T47" fmla="*/ 315 h 315"/>
                <a:gd name="T48" fmla="*/ 110 w 200"/>
                <a:gd name="T49" fmla="*/ 315 h 315"/>
                <a:gd name="T50" fmla="*/ 120 w 200"/>
                <a:gd name="T51" fmla="*/ 315 h 315"/>
                <a:gd name="T52" fmla="*/ 120 w 200"/>
                <a:gd name="T53" fmla="*/ 307 h 315"/>
                <a:gd name="T54" fmla="*/ 120 w 200"/>
                <a:gd name="T55" fmla="*/ 61 h 315"/>
                <a:gd name="T56" fmla="*/ 191 w 200"/>
                <a:gd name="T57" fmla="*/ 91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0" h="315">
                  <a:moveTo>
                    <a:pt x="191" y="91"/>
                  </a:moveTo>
                  <a:lnTo>
                    <a:pt x="191" y="134"/>
                  </a:lnTo>
                  <a:lnTo>
                    <a:pt x="200" y="138"/>
                  </a:lnTo>
                  <a:lnTo>
                    <a:pt x="200" y="95"/>
                  </a:lnTo>
                  <a:lnTo>
                    <a:pt x="200" y="85"/>
                  </a:lnTo>
                  <a:lnTo>
                    <a:pt x="191" y="81"/>
                  </a:lnTo>
                  <a:lnTo>
                    <a:pt x="120" y="51"/>
                  </a:lnTo>
                  <a:lnTo>
                    <a:pt x="110" y="48"/>
                  </a:lnTo>
                  <a:lnTo>
                    <a:pt x="110" y="56"/>
                  </a:lnTo>
                  <a:lnTo>
                    <a:pt x="110" y="307"/>
                  </a:lnTo>
                  <a:lnTo>
                    <a:pt x="87" y="307"/>
                  </a:lnTo>
                  <a:lnTo>
                    <a:pt x="87" y="10"/>
                  </a:lnTo>
                  <a:lnTo>
                    <a:pt x="87" y="0"/>
                  </a:lnTo>
                  <a:lnTo>
                    <a:pt x="79" y="3"/>
                  </a:lnTo>
                  <a:lnTo>
                    <a:pt x="8" y="33"/>
                  </a:lnTo>
                  <a:lnTo>
                    <a:pt x="0" y="37"/>
                  </a:lnTo>
                  <a:lnTo>
                    <a:pt x="0" y="46"/>
                  </a:lnTo>
                  <a:lnTo>
                    <a:pt x="0" y="91"/>
                  </a:lnTo>
                  <a:lnTo>
                    <a:pt x="8" y="88"/>
                  </a:lnTo>
                  <a:lnTo>
                    <a:pt x="8" y="43"/>
                  </a:lnTo>
                  <a:lnTo>
                    <a:pt x="79" y="13"/>
                  </a:lnTo>
                  <a:lnTo>
                    <a:pt x="79" y="307"/>
                  </a:lnTo>
                  <a:lnTo>
                    <a:pt x="79" y="315"/>
                  </a:lnTo>
                  <a:lnTo>
                    <a:pt x="87" y="315"/>
                  </a:lnTo>
                  <a:lnTo>
                    <a:pt x="110" y="315"/>
                  </a:lnTo>
                  <a:lnTo>
                    <a:pt x="120" y="315"/>
                  </a:lnTo>
                  <a:lnTo>
                    <a:pt x="120" y="307"/>
                  </a:lnTo>
                  <a:lnTo>
                    <a:pt x="120" y="61"/>
                  </a:lnTo>
                  <a:lnTo>
                    <a:pt x="191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864705" y="3212046"/>
            <a:ext cx="2378075" cy="23780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559684" y="4702145"/>
            <a:ext cx="3918856" cy="1219427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559684" y="4014219"/>
            <a:ext cx="3918856" cy="298580"/>
          </a:xfrm>
        </p:spPr>
        <p:txBody>
          <a:bodyPr bIns="0" anchor="b">
            <a:noAutofit/>
          </a:bodyPr>
          <a:lstStyle>
            <a:lvl1pPr marL="0" indent="0">
              <a:buNone/>
              <a:defRPr sz="16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559684" y="4331461"/>
            <a:ext cx="3918856" cy="298580"/>
          </a:xfrm>
        </p:spPr>
        <p:txBody>
          <a:bodyPr tIns="0">
            <a:noAutofit/>
          </a:bodyPr>
          <a:lstStyle>
            <a:lvl1pPr marL="0" indent="0">
              <a:buNone/>
              <a:defRPr sz="20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</p:spTree>
    <p:extLst>
      <p:ext uri="{BB962C8B-B14F-4D97-AF65-F5344CB8AC3E}">
        <p14:creationId xmlns:p14="http://schemas.microsoft.com/office/powerpoint/2010/main" val="25431006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elogram 15"/>
          <p:cNvSpPr/>
          <p:nvPr userDrawn="1"/>
        </p:nvSpPr>
        <p:spPr>
          <a:xfrm>
            <a:off x="1035698" y="0"/>
            <a:ext cx="4795935" cy="6858000"/>
          </a:xfrm>
          <a:prstGeom prst="parallelogram">
            <a:avLst/>
          </a:prstGeom>
          <a:solidFill>
            <a:srgbClr val="F05149"/>
          </a:solidFill>
          <a:ln>
            <a:solidFill>
              <a:srgbClr val="F051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1"/>
            <a:ext cx="3864705" cy="6858000"/>
          </a:xfrm>
          <a:prstGeom prst="rect">
            <a:avLst/>
          </a:prstGeom>
          <a:solidFill>
            <a:srgbClr val="F05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5698" y="936779"/>
            <a:ext cx="3191632" cy="767758"/>
          </a:xfrm>
        </p:spPr>
        <p:txBody>
          <a:bodyPr wrap="square" anchor="ctr">
            <a:noAutofit/>
          </a:bodyPr>
          <a:lstStyle>
            <a:lvl1pPr algn="r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Speaker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82518" y="1425826"/>
            <a:ext cx="3918856" cy="787566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9479" y="63806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1BED4-4F64-8C4F-9AA2-329C7C446EA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687861" y="358121"/>
            <a:ext cx="1893354" cy="189335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882518" y="787489"/>
            <a:ext cx="3918856" cy="298580"/>
          </a:xfrm>
        </p:spPr>
        <p:txBody>
          <a:bodyPr bIns="0" anchor="b">
            <a:noAutofit/>
          </a:bodyPr>
          <a:lstStyle>
            <a:lvl1pPr marL="0" indent="0">
              <a:buNone/>
              <a:defRPr sz="14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882518" y="1104731"/>
            <a:ext cx="3918856" cy="298580"/>
          </a:xfrm>
        </p:spPr>
        <p:txBody>
          <a:bodyPr tIns="0">
            <a:noAutofit/>
          </a:bodyPr>
          <a:lstStyle>
            <a:lvl1pPr marL="0" indent="0">
              <a:buNone/>
              <a:defRPr sz="18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222326" y="6197852"/>
            <a:ext cx="503478" cy="503478"/>
            <a:chOff x="1520825" y="1230313"/>
            <a:chExt cx="763588" cy="763587"/>
          </a:xfrm>
        </p:grpSpPr>
        <p:sp>
          <p:nvSpPr>
            <p:cNvPr id="19" name="Oval 6"/>
            <p:cNvSpPr>
              <a:spLocks noChangeArrowheads="1"/>
            </p:cNvSpPr>
            <p:nvPr userDrawn="1"/>
          </p:nvSpPr>
          <p:spPr bwMode="auto">
            <a:xfrm>
              <a:off x="1520825" y="1230313"/>
              <a:ext cx="763588" cy="763587"/>
            </a:xfrm>
            <a:prstGeom prst="ellipse">
              <a:avLst/>
            </a:prstGeom>
            <a:solidFill>
              <a:srgbClr val="E83B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/>
            <p:cNvSpPr>
              <a:spLocks/>
            </p:cNvSpPr>
            <p:nvPr userDrawn="1"/>
          </p:nvSpPr>
          <p:spPr bwMode="auto">
            <a:xfrm>
              <a:off x="1620838" y="1489075"/>
              <a:ext cx="177800" cy="341312"/>
            </a:xfrm>
            <a:custGeom>
              <a:avLst/>
              <a:gdLst>
                <a:gd name="T0" fmla="*/ 33 w 112"/>
                <a:gd name="T1" fmla="*/ 200 h 215"/>
                <a:gd name="T2" fmla="*/ 33 w 112"/>
                <a:gd name="T3" fmla="*/ 192 h 215"/>
                <a:gd name="T4" fmla="*/ 33 w 112"/>
                <a:gd name="T5" fmla="*/ 46 h 215"/>
                <a:gd name="T6" fmla="*/ 33 w 112"/>
                <a:gd name="T7" fmla="*/ 43 h 215"/>
                <a:gd name="T8" fmla="*/ 78 w 112"/>
                <a:gd name="T9" fmla="*/ 25 h 215"/>
                <a:gd name="T10" fmla="*/ 86 w 112"/>
                <a:gd name="T11" fmla="*/ 20 h 215"/>
                <a:gd name="T12" fmla="*/ 104 w 112"/>
                <a:gd name="T13" fmla="*/ 13 h 215"/>
                <a:gd name="T14" fmla="*/ 104 w 112"/>
                <a:gd name="T15" fmla="*/ 16 h 215"/>
                <a:gd name="T16" fmla="*/ 104 w 112"/>
                <a:gd name="T17" fmla="*/ 207 h 215"/>
                <a:gd name="T18" fmla="*/ 86 w 112"/>
                <a:gd name="T19" fmla="*/ 207 h 215"/>
                <a:gd name="T20" fmla="*/ 86 w 112"/>
                <a:gd name="T21" fmla="*/ 25 h 215"/>
                <a:gd name="T22" fmla="*/ 78 w 112"/>
                <a:gd name="T23" fmla="*/ 28 h 215"/>
                <a:gd name="T24" fmla="*/ 78 w 112"/>
                <a:gd name="T25" fmla="*/ 207 h 215"/>
                <a:gd name="T26" fmla="*/ 78 w 112"/>
                <a:gd name="T27" fmla="*/ 215 h 215"/>
                <a:gd name="T28" fmla="*/ 86 w 112"/>
                <a:gd name="T29" fmla="*/ 215 h 215"/>
                <a:gd name="T30" fmla="*/ 104 w 112"/>
                <a:gd name="T31" fmla="*/ 215 h 215"/>
                <a:gd name="T32" fmla="*/ 112 w 112"/>
                <a:gd name="T33" fmla="*/ 215 h 215"/>
                <a:gd name="T34" fmla="*/ 112 w 112"/>
                <a:gd name="T35" fmla="*/ 207 h 215"/>
                <a:gd name="T36" fmla="*/ 112 w 112"/>
                <a:gd name="T37" fmla="*/ 13 h 215"/>
                <a:gd name="T38" fmla="*/ 112 w 112"/>
                <a:gd name="T39" fmla="*/ 10 h 215"/>
                <a:gd name="T40" fmla="*/ 112 w 112"/>
                <a:gd name="T41" fmla="*/ 0 h 215"/>
                <a:gd name="T42" fmla="*/ 104 w 112"/>
                <a:gd name="T43" fmla="*/ 3 h 215"/>
                <a:gd name="T44" fmla="*/ 86 w 112"/>
                <a:gd name="T45" fmla="*/ 11 h 215"/>
                <a:gd name="T46" fmla="*/ 78 w 112"/>
                <a:gd name="T47" fmla="*/ 15 h 215"/>
                <a:gd name="T48" fmla="*/ 33 w 112"/>
                <a:gd name="T49" fmla="*/ 33 h 215"/>
                <a:gd name="T50" fmla="*/ 23 w 112"/>
                <a:gd name="T51" fmla="*/ 36 h 215"/>
                <a:gd name="T52" fmla="*/ 23 w 112"/>
                <a:gd name="T53" fmla="*/ 46 h 215"/>
                <a:gd name="T54" fmla="*/ 23 w 112"/>
                <a:gd name="T55" fmla="*/ 49 h 215"/>
                <a:gd name="T56" fmla="*/ 23 w 112"/>
                <a:gd name="T57" fmla="*/ 192 h 215"/>
                <a:gd name="T58" fmla="*/ 0 w 112"/>
                <a:gd name="T59" fmla="*/ 192 h 215"/>
                <a:gd name="T60" fmla="*/ 0 w 112"/>
                <a:gd name="T61" fmla="*/ 200 h 215"/>
                <a:gd name="T62" fmla="*/ 23 w 112"/>
                <a:gd name="T63" fmla="*/ 200 h 215"/>
                <a:gd name="T64" fmla="*/ 33 w 112"/>
                <a:gd name="T65" fmla="*/ 20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215">
                  <a:moveTo>
                    <a:pt x="33" y="200"/>
                  </a:moveTo>
                  <a:lnTo>
                    <a:pt x="33" y="192"/>
                  </a:lnTo>
                  <a:lnTo>
                    <a:pt x="33" y="46"/>
                  </a:lnTo>
                  <a:lnTo>
                    <a:pt x="33" y="43"/>
                  </a:lnTo>
                  <a:lnTo>
                    <a:pt x="78" y="25"/>
                  </a:lnTo>
                  <a:lnTo>
                    <a:pt x="86" y="20"/>
                  </a:lnTo>
                  <a:lnTo>
                    <a:pt x="104" y="13"/>
                  </a:lnTo>
                  <a:lnTo>
                    <a:pt x="104" y="16"/>
                  </a:lnTo>
                  <a:lnTo>
                    <a:pt x="104" y="207"/>
                  </a:lnTo>
                  <a:lnTo>
                    <a:pt x="86" y="207"/>
                  </a:lnTo>
                  <a:lnTo>
                    <a:pt x="86" y="25"/>
                  </a:lnTo>
                  <a:lnTo>
                    <a:pt x="78" y="28"/>
                  </a:lnTo>
                  <a:lnTo>
                    <a:pt x="78" y="207"/>
                  </a:lnTo>
                  <a:lnTo>
                    <a:pt x="78" y="215"/>
                  </a:lnTo>
                  <a:lnTo>
                    <a:pt x="86" y="215"/>
                  </a:lnTo>
                  <a:lnTo>
                    <a:pt x="104" y="215"/>
                  </a:lnTo>
                  <a:lnTo>
                    <a:pt x="112" y="215"/>
                  </a:lnTo>
                  <a:lnTo>
                    <a:pt x="112" y="207"/>
                  </a:lnTo>
                  <a:lnTo>
                    <a:pt x="112" y="13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104" y="3"/>
                  </a:lnTo>
                  <a:lnTo>
                    <a:pt x="86" y="11"/>
                  </a:lnTo>
                  <a:lnTo>
                    <a:pt x="78" y="15"/>
                  </a:lnTo>
                  <a:lnTo>
                    <a:pt x="33" y="33"/>
                  </a:lnTo>
                  <a:lnTo>
                    <a:pt x="23" y="36"/>
                  </a:lnTo>
                  <a:lnTo>
                    <a:pt x="23" y="46"/>
                  </a:lnTo>
                  <a:lnTo>
                    <a:pt x="23" y="49"/>
                  </a:lnTo>
                  <a:lnTo>
                    <a:pt x="23" y="192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23" y="200"/>
                  </a:lnTo>
                  <a:lnTo>
                    <a:pt x="33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"/>
            <p:cNvSpPr>
              <a:spLocks/>
            </p:cNvSpPr>
            <p:nvPr userDrawn="1"/>
          </p:nvSpPr>
          <p:spPr bwMode="auto">
            <a:xfrm>
              <a:off x="2006600" y="1565275"/>
              <a:ext cx="177800" cy="265112"/>
            </a:xfrm>
            <a:custGeom>
              <a:avLst/>
              <a:gdLst>
                <a:gd name="T0" fmla="*/ 26 w 112"/>
                <a:gd name="T1" fmla="*/ 167 h 167"/>
                <a:gd name="T2" fmla="*/ 35 w 112"/>
                <a:gd name="T3" fmla="*/ 167 h 167"/>
                <a:gd name="T4" fmla="*/ 35 w 112"/>
                <a:gd name="T5" fmla="*/ 159 h 167"/>
                <a:gd name="T6" fmla="*/ 35 w 112"/>
                <a:gd name="T7" fmla="*/ 26 h 167"/>
                <a:gd name="T8" fmla="*/ 26 w 112"/>
                <a:gd name="T9" fmla="*/ 23 h 167"/>
                <a:gd name="T10" fmla="*/ 26 w 112"/>
                <a:gd name="T11" fmla="*/ 159 h 167"/>
                <a:gd name="T12" fmla="*/ 8 w 112"/>
                <a:gd name="T13" fmla="*/ 159 h 167"/>
                <a:gd name="T14" fmla="*/ 8 w 112"/>
                <a:gd name="T15" fmla="*/ 16 h 167"/>
                <a:gd name="T16" fmla="*/ 8 w 112"/>
                <a:gd name="T17" fmla="*/ 13 h 167"/>
                <a:gd name="T18" fmla="*/ 26 w 112"/>
                <a:gd name="T19" fmla="*/ 20 h 167"/>
                <a:gd name="T20" fmla="*/ 35 w 112"/>
                <a:gd name="T21" fmla="*/ 25 h 167"/>
                <a:gd name="T22" fmla="*/ 79 w 112"/>
                <a:gd name="T23" fmla="*/ 43 h 167"/>
                <a:gd name="T24" fmla="*/ 79 w 112"/>
                <a:gd name="T25" fmla="*/ 46 h 167"/>
                <a:gd name="T26" fmla="*/ 79 w 112"/>
                <a:gd name="T27" fmla="*/ 142 h 167"/>
                <a:gd name="T28" fmla="*/ 79 w 112"/>
                <a:gd name="T29" fmla="*/ 152 h 167"/>
                <a:gd name="T30" fmla="*/ 87 w 112"/>
                <a:gd name="T31" fmla="*/ 152 h 167"/>
                <a:gd name="T32" fmla="*/ 112 w 112"/>
                <a:gd name="T33" fmla="*/ 152 h 167"/>
                <a:gd name="T34" fmla="*/ 112 w 112"/>
                <a:gd name="T35" fmla="*/ 142 h 167"/>
                <a:gd name="T36" fmla="*/ 87 w 112"/>
                <a:gd name="T37" fmla="*/ 142 h 167"/>
                <a:gd name="T38" fmla="*/ 87 w 112"/>
                <a:gd name="T39" fmla="*/ 46 h 167"/>
                <a:gd name="T40" fmla="*/ 87 w 112"/>
                <a:gd name="T41" fmla="*/ 36 h 167"/>
                <a:gd name="T42" fmla="*/ 79 w 112"/>
                <a:gd name="T43" fmla="*/ 33 h 167"/>
                <a:gd name="T44" fmla="*/ 35 w 112"/>
                <a:gd name="T45" fmla="*/ 15 h 167"/>
                <a:gd name="T46" fmla="*/ 26 w 112"/>
                <a:gd name="T47" fmla="*/ 11 h 167"/>
                <a:gd name="T48" fmla="*/ 8 w 112"/>
                <a:gd name="T49" fmla="*/ 3 h 167"/>
                <a:gd name="T50" fmla="*/ 0 w 112"/>
                <a:gd name="T51" fmla="*/ 0 h 167"/>
                <a:gd name="T52" fmla="*/ 0 w 112"/>
                <a:gd name="T53" fmla="*/ 10 h 167"/>
                <a:gd name="T54" fmla="*/ 0 w 112"/>
                <a:gd name="T55" fmla="*/ 11 h 167"/>
                <a:gd name="T56" fmla="*/ 0 w 112"/>
                <a:gd name="T57" fmla="*/ 159 h 167"/>
                <a:gd name="T58" fmla="*/ 0 w 112"/>
                <a:gd name="T59" fmla="*/ 167 h 167"/>
                <a:gd name="T60" fmla="*/ 8 w 112"/>
                <a:gd name="T61" fmla="*/ 167 h 167"/>
                <a:gd name="T62" fmla="*/ 26 w 112"/>
                <a:gd name="T6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67">
                  <a:moveTo>
                    <a:pt x="26" y="167"/>
                  </a:moveTo>
                  <a:lnTo>
                    <a:pt x="35" y="167"/>
                  </a:lnTo>
                  <a:lnTo>
                    <a:pt x="35" y="159"/>
                  </a:lnTo>
                  <a:lnTo>
                    <a:pt x="35" y="26"/>
                  </a:lnTo>
                  <a:lnTo>
                    <a:pt x="26" y="23"/>
                  </a:lnTo>
                  <a:lnTo>
                    <a:pt x="26" y="159"/>
                  </a:lnTo>
                  <a:lnTo>
                    <a:pt x="8" y="159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26" y="20"/>
                  </a:lnTo>
                  <a:lnTo>
                    <a:pt x="35" y="25"/>
                  </a:lnTo>
                  <a:lnTo>
                    <a:pt x="79" y="43"/>
                  </a:lnTo>
                  <a:lnTo>
                    <a:pt x="79" y="46"/>
                  </a:lnTo>
                  <a:lnTo>
                    <a:pt x="79" y="142"/>
                  </a:lnTo>
                  <a:lnTo>
                    <a:pt x="79" y="152"/>
                  </a:lnTo>
                  <a:lnTo>
                    <a:pt x="87" y="152"/>
                  </a:lnTo>
                  <a:lnTo>
                    <a:pt x="112" y="152"/>
                  </a:lnTo>
                  <a:lnTo>
                    <a:pt x="112" y="142"/>
                  </a:lnTo>
                  <a:lnTo>
                    <a:pt x="87" y="142"/>
                  </a:lnTo>
                  <a:lnTo>
                    <a:pt x="87" y="46"/>
                  </a:lnTo>
                  <a:lnTo>
                    <a:pt x="87" y="36"/>
                  </a:lnTo>
                  <a:lnTo>
                    <a:pt x="79" y="33"/>
                  </a:lnTo>
                  <a:lnTo>
                    <a:pt x="35" y="15"/>
                  </a:lnTo>
                  <a:lnTo>
                    <a:pt x="26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59"/>
                  </a:lnTo>
                  <a:lnTo>
                    <a:pt x="0" y="167"/>
                  </a:lnTo>
                  <a:lnTo>
                    <a:pt x="8" y="167"/>
                  </a:lnTo>
                  <a:lnTo>
                    <a:pt x="26" y="1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"/>
            <p:cNvSpPr>
              <a:spLocks/>
            </p:cNvSpPr>
            <p:nvPr userDrawn="1"/>
          </p:nvSpPr>
          <p:spPr bwMode="auto">
            <a:xfrm>
              <a:off x="1744663" y="1362075"/>
              <a:ext cx="317500" cy="500062"/>
            </a:xfrm>
            <a:custGeom>
              <a:avLst/>
              <a:gdLst>
                <a:gd name="T0" fmla="*/ 191 w 200"/>
                <a:gd name="T1" fmla="*/ 91 h 315"/>
                <a:gd name="T2" fmla="*/ 191 w 200"/>
                <a:gd name="T3" fmla="*/ 134 h 315"/>
                <a:gd name="T4" fmla="*/ 200 w 200"/>
                <a:gd name="T5" fmla="*/ 138 h 315"/>
                <a:gd name="T6" fmla="*/ 200 w 200"/>
                <a:gd name="T7" fmla="*/ 95 h 315"/>
                <a:gd name="T8" fmla="*/ 200 w 200"/>
                <a:gd name="T9" fmla="*/ 85 h 315"/>
                <a:gd name="T10" fmla="*/ 191 w 200"/>
                <a:gd name="T11" fmla="*/ 81 h 315"/>
                <a:gd name="T12" fmla="*/ 120 w 200"/>
                <a:gd name="T13" fmla="*/ 51 h 315"/>
                <a:gd name="T14" fmla="*/ 110 w 200"/>
                <a:gd name="T15" fmla="*/ 48 h 315"/>
                <a:gd name="T16" fmla="*/ 110 w 200"/>
                <a:gd name="T17" fmla="*/ 56 h 315"/>
                <a:gd name="T18" fmla="*/ 110 w 200"/>
                <a:gd name="T19" fmla="*/ 307 h 315"/>
                <a:gd name="T20" fmla="*/ 87 w 200"/>
                <a:gd name="T21" fmla="*/ 307 h 315"/>
                <a:gd name="T22" fmla="*/ 87 w 200"/>
                <a:gd name="T23" fmla="*/ 10 h 315"/>
                <a:gd name="T24" fmla="*/ 87 w 200"/>
                <a:gd name="T25" fmla="*/ 0 h 315"/>
                <a:gd name="T26" fmla="*/ 79 w 200"/>
                <a:gd name="T27" fmla="*/ 3 h 315"/>
                <a:gd name="T28" fmla="*/ 8 w 200"/>
                <a:gd name="T29" fmla="*/ 33 h 315"/>
                <a:gd name="T30" fmla="*/ 0 w 200"/>
                <a:gd name="T31" fmla="*/ 37 h 315"/>
                <a:gd name="T32" fmla="*/ 0 w 200"/>
                <a:gd name="T33" fmla="*/ 46 h 315"/>
                <a:gd name="T34" fmla="*/ 0 w 200"/>
                <a:gd name="T35" fmla="*/ 91 h 315"/>
                <a:gd name="T36" fmla="*/ 8 w 200"/>
                <a:gd name="T37" fmla="*/ 88 h 315"/>
                <a:gd name="T38" fmla="*/ 8 w 200"/>
                <a:gd name="T39" fmla="*/ 43 h 315"/>
                <a:gd name="T40" fmla="*/ 79 w 200"/>
                <a:gd name="T41" fmla="*/ 13 h 315"/>
                <a:gd name="T42" fmla="*/ 79 w 200"/>
                <a:gd name="T43" fmla="*/ 307 h 315"/>
                <a:gd name="T44" fmla="*/ 79 w 200"/>
                <a:gd name="T45" fmla="*/ 315 h 315"/>
                <a:gd name="T46" fmla="*/ 87 w 200"/>
                <a:gd name="T47" fmla="*/ 315 h 315"/>
                <a:gd name="T48" fmla="*/ 110 w 200"/>
                <a:gd name="T49" fmla="*/ 315 h 315"/>
                <a:gd name="T50" fmla="*/ 120 w 200"/>
                <a:gd name="T51" fmla="*/ 315 h 315"/>
                <a:gd name="T52" fmla="*/ 120 w 200"/>
                <a:gd name="T53" fmla="*/ 307 h 315"/>
                <a:gd name="T54" fmla="*/ 120 w 200"/>
                <a:gd name="T55" fmla="*/ 61 h 315"/>
                <a:gd name="T56" fmla="*/ 191 w 200"/>
                <a:gd name="T57" fmla="*/ 91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0" h="315">
                  <a:moveTo>
                    <a:pt x="191" y="91"/>
                  </a:moveTo>
                  <a:lnTo>
                    <a:pt x="191" y="134"/>
                  </a:lnTo>
                  <a:lnTo>
                    <a:pt x="200" y="138"/>
                  </a:lnTo>
                  <a:lnTo>
                    <a:pt x="200" y="95"/>
                  </a:lnTo>
                  <a:lnTo>
                    <a:pt x="200" y="85"/>
                  </a:lnTo>
                  <a:lnTo>
                    <a:pt x="191" y="81"/>
                  </a:lnTo>
                  <a:lnTo>
                    <a:pt x="120" y="51"/>
                  </a:lnTo>
                  <a:lnTo>
                    <a:pt x="110" y="48"/>
                  </a:lnTo>
                  <a:lnTo>
                    <a:pt x="110" y="56"/>
                  </a:lnTo>
                  <a:lnTo>
                    <a:pt x="110" y="307"/>
                  </a:lnTo>
                  <a:lnTo>
                    <a:pt x="87" y="307"/>
                  </a:lnTo>
                  <a:lnTo>
                    <a:pt x="87" y="10"/>
                  </a:lnTo>
                  <a:lnTo>
                    <a:pt x="87" y="0"/>
                  </a:lnTo>
                  <a:lnTo>
                    <a:pt x="79" y="3"/>
                  </a:lnTo>
                  <a:lnTo>
                    <a:pt x="8" y="33"/>
                  </a:lnTo>
                  <a:lnTo>
                    <a:pt x="0" y="37"/>
                  </a:lnTo>
                  <a:lnTo>
                    <a:pt x="0" y="46"/>
                  </a:lnTo>
                  <a:lnTo>
                    <a:pt x="0" y="91"/>
                  </a:lnTo>
                  <a:lnTo>
                    <a:pt x="8" y="88"/>
                  </a:lnTo>
                  <a:lnTo>
                    <a:pt x="8" y="43"/>
                  </a:lnTo>
                  <a:lnTo>
                    <a:pt x="79" y="13"/>
                  </a:lnTo>
                  <a:lnTo>
                    <a:pt x="79" y="307"/>
                  </a:lnTo>
                  <a:lnTo>
                    <a:pt x="79" y="315"/>
                  </a:lnTo>
                  <a:lnTo>
                    <a:pt x="87" y="315"/>
                  </a:lnTo>
                  <a:lnTo>
                    <a:pt x="110" y="315"/>
                  </a:lnTo>
                  <a:lnTo>
                    <a:pt x="120" y="315"/>
                  </a:lnTo>
                  <a:lnTo>
                    <a:pt x="120" y="307"/>
                  </a:lnTo>
                  <a:lnTo>
                    <a:pt x="120" y="61"/>
                  </a:lnTo>
                  <a:lnTo>
                    <a:pt x="191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581215" y="3434340"/>
            <a:ext cx="3918856" cy="787566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386558" y="2366635"/>
            <a:ext cx="1893354" cy="189335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9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581215" y="2796003"/>
            <a:ext cx="3918856" cy="298580"/>
          </a:xfrm>
        </p:spPr>
        <p:txBody>
          <a:bodyPr bIns="0" anchor="b">
            <a:noAutofit/>
          </a:bodyPr>
          <a:lstStyle>
            <a:lvl1pPr marL="0" indent="0">
              <a:buNone/>
              <a:defRPr sz="14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581215" y="3113245"/>
            <a:ext cx="3918856" cy="298580"/>
          </a:xfrm>
        </p:spPr>
        <p:txBody>
          <a:bodyPr tIns="0">
            <a:noAutofit/>
          </a:bodyPr>
          <a:lstStyle>
            <a:lvl1pPr marL="0" indent="0">
              <a:buNone/>
              <a:defRPr sz="18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319594" y="5443773"/>
            <a:ext cx="3918856" cy="787566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124937" y="4376068"/>
            <a:ext cx="1893354" cy="189335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3" name="Content Placeholder 2"/>
          <p:cNvSpPr>
            <a:spLocks noGrp="1"/>
          </p:cNvSpPr>
          <p:nvPr>
            <p:ph idx="21" hasCustomPrompt="1"/>
          </p:nvPr>
        </p:nvSpPr>
        <p:spPr>
          <a:xfrm>
            <a:off x="6319594" y="4805436"/>
            <a:ext cx="3918856" cy="298580"/>
          </a:xfrm>
        </p:spPr>
        <p:txBody>
          <a:bodyPr bIns="0" anchor="b">
            <a:noAutofit/>
          </a:bodyPr>
          <a:lstStyle>
            <a:lvl1pPr marL="0" indent="0">
              <a:buNone/>
              <a:defRPr sz="14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22" hasCustomPrompt="1"/>
          </p:nvPr>
        </p:nvSpPr>
        <p:spPr>
          <a:xfrm>
            <a:off x="6319594" y="5122678"/>
            <a:ext cx="3918856" cy="298580"/>
          </a:xfrm>
        </p:spPr>
        <p:txBody>
          <a:bodyPr tIns="0">
            <a:noAutofit/>
          </a:bodyPr>
          <a:lstStyle>
            <a:lvl1pPr marL="0" indent="0">
              <a:buNone/>
              <a:defRPr sz="18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</p:spTree>
    <p:extLst>
      <p:ext uri="{BB962C8B-B14F-4D97-AF65-F5344CB8AC3E}">
        <p14:creationId xmlns:p14="http://schemas.microsoft.com/office/powerpoint/2010/main" val="2059013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 rot="5400000">
            <a:off x="4285896" y="-4285895"/>
            <a:ext cx="3620206" cy="12192000"/>
            <a:chOff x="0" y="0"/>
            <a:chExt cx="5831633" cy="6858001"/>
          </a:xfrm>
        </p:grpSpPr>
        <p:sp>
          <p:nvSpPr>
            <p:cNvPr id="16" name="Parallelogram 15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solidFill>
              <a:srgbClr val="F05149"/>
            </a:solidFill>
            <a:ln>
              <a:solidFill>
                <a:srgbClr val="F051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solidFill>
              <a:srgbClr val="F051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9479" y="63806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1BED4-4F64-8C4F-9AA2-329C7C446EA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38202" y="1707150"/>
            <a:ext cx="1714498" cy="1714498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222326" y="6197852"/>
            <a:ext cx="503478" cy="503478"/>
            <a:chOff x="1520825" y="1230313"/>
            <a:chExt cx="763588" cy="763587"/>
          </a:xfrm>
        </p:grpSpPr>
        <p:sp>
          <p:nvSpPr>
            <p:cNvPr id="19" name="Oval 6"/>
            <p:cNvSpPr>
              <a:spLocks noChangeArrowheads="1"/>
            </p:cNvSpPr>
            <p:nvPr userDrawn="1"/>
          </p:nvSpPr>
          <p:spPr bwMode="auto">
            <a:xfrm>
              <a:off x="1520825" y="1230313"/>
              <a:ext cx="763588" cy="763587"/>
            </a:xfrm>
            <a:prstGeom prst="ellipse">
              <a:avLst/>
            </a:prstGeom>
            <a:solidFill>
              <a:srgbClr val="E83B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/>
            <p:cNvSpPr>
              <a:spLocks/>
            </p:cNvSpPr>
            <p:nvPr userDrawn="1"/>
          </p:nvSpPr>
          <p:spPr bwMode="auto">
            <a:xfrm>
              <a:off x="1620838" y="1489075"/>
              <a:ext cx="177800" cy="341312"/>
            </a:xfrm>
            <a:custGeom>
              <a:avLst/>
              <a:gdLst>
                <a:gd name="T0" fmla="*/ 33 w 112"/>
                <a:gd name="T1" fmla="*/ 200 h 215"/>
                <a:gd name="T2" fmla="*/ 33 w 112"/>
                <a:gd name="T3" fmla="*/ 192 h 215"/>
                <a:gd name="T4" fmla="*/ 33 w 112"/>
                <a:gd name="T5" fmla="*/ 46 h 215"/>
                <a:gd name="T6" fmla="*/ 33 w 112"/>
                <a:gd name="T7" fmla="*/ 43 h 215"/>
                <a:gd name="T8" fmla="*/ 78 w 112"/>
                <a:gd name="T9" fmla="*/ 25 h 215"/>
                <a:gd name="T10" fmla="*/ 86 w 112"/>
                <a:gd name="T11" fmla="*/ 20 h 215"/>
                <a:gd name="T12" fmla="*/ 104 w 112"/>
                <a:gd name="T13" fmla="*/ 13 h 215"/>
                <a:gd name="T14" fmla="*/ 104 w 112"/>
                <a:gd name="T15" fmla="*/ 16 h 215"/>
                <a:gd name="T16" fmla="*/ 104 w 112"/>
                <a:gd name="T17" fmla="*/ 207 h 215"/>
                <a:gd name="T18" fmla="*/ 86 w 112"/>
                <a:gd name="T19" fmla="*/ 207 h 215"/>
                <a:gd name="T20" fmla="*/ 86 w 112"/>
                <a:gd name="T21" fmla="*/ 25 h 215"/>
                <a:gd name="T22" fmla="*/ 78 w 112"/>
                <a:gd name="T23" fmla="*/ 28 h 215"/>
                <a:gd name="T24" fmla="*/ 78 w 112"/>
                <a:gd name="T25" fmla="*/ 207 h 215"/>
                <a:gd name="T26" fmla="*/ 78 w 112"/>
                <a:gd name="T27" fmla="*/ 215 h 215"/>
                <a:gd name="T28" fmla="*/ 86 w 112"/>
                <a:gd name="T29" fmla="*/ 215 h 215"/>
                <a:gd name="T30" fmla="*/ 104 w 112"/>
                <a:gd name="T31" fmla="*/ 215 h 215"/>
                <a:gd name="T32" fmla="*/ 112 w 112"/>
                <a:gd name="T33" fmla="*/ 215 h 215"/>
                <a:gd name="T34" fmla="*/ 112 w 112"/>
                <a:gd name="T35" fmla="*/ 207 h 215"/>
                <a:gd name="T36" fmla="*/ 112 w 112"/>
                <a:gd name="T37" fmla="*/ 13 h 215"/>
                <a:gd name="T38" fmla="*/ 112 w 112"/>
                <a:gd name="T39" fmla="*/ 10 h 215"/>
                <a:gd name="T40" fmla="*/ 112 w 112"/>
                <a:gd name="T41" fmla="*/ 0 h 215"/>
                <a:gd name="T42" fmla="*/ 104 w 112"/>
                <a:gd name="T43" fmla="*/ 3 h 215"/>
                <a:gd name="T44" fmla="*/ 86 w 112"/>
                <a:gd name="T45" fmla="*/ 11 h 215"/>
                <a:gd name="T46" fmla="*/ 78 w 112"/>
                <a:gd name="T47" fmla="*/ 15 h 215"/>
                <a:gd name="T48" fmla="*/ 33 w 112"/>
                <a:gd name="T49" fmla="*/ 33 h 215"/>
                <a:gd name="T50" fmla="*/ 23 w 112"/>
                <a:gd name="T51" fmla="*/ 36 h 215"/>
                <a:gd name="T52" fmla="*/ 23 w 112"/>
                <a:gd name="T53" fmla="*/ 46 h 215"/>
                <a:gd name="T54" fmla="*/ 23 w 112"/>
                <a:gd name="T55" fmla="*/ 49 h 215"/>
                <a:gd name="T56" fmla="*/ 23 w 112"/>
                <a:gd name="T57" fmla="*/ 192 h 215"/>
                <a:gd name="T58" fmla="*/ 0 w 112"/>
                <a:gd name="T59" fmla="*/ 192 h 215"/>
                <a:gd name="T60" fmla="*/ 0 w 112"/>
                <a:gd name="T61" fmla="*/ 200 h 215"/>
                <a:gd name="T62" fmla="*/ 23 w 112"/>
                <a:gd name="T63" fmla="*/ 200 h 215"/>
                <a:gd name="T64" fmla="*/ 33 w 112"/>
                <a:gd name="T65" fmla="*/ 20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215">
                  <a:moveTo>
                    <a:pt x="33" y="200"/>
                  </a:moveTo>
                  <a:lnTo>
                    <a:pt x="33" y="192"/>
                  </a:lnTo>
                  <a:lnTo>
                    <a:pt x="33" y="46"/>
                  </a:lnTo>
                  <a:lnTo>
                    <a:pt x="33" y="43"/>
                  </a:lnTo>
                  <a:lnTo>
                    <a:pt x="78" y="25"/>
                  </a:lnTo>
                  <a:lnTo>
                    <a:pt x="86" y="20"/>
                  </a:lnTo>
                  <a:lnTo>
                    <a:pt x="104" y="13"/>
                  </a:lnTo>
                  <a:lnTo>
                    <a:pt x="104" y="16"/>
                  </a:lnTo>
                  <a:lnTo>
                    <a:pt x="104" y="207"/>
                  </a:lnTo>
                  <a:lnTo>
                    <a:pt x="86" y="207"/>
                  </a:lnTo>
                  <a:lnTo>
                    <a:pt x="86" y="25"/>
                  </a:lnTo>
                  <a:lnTo>
                    <a:pt x="78" y="28"/>
                  </a:lnTo>
                  <a:lnTo>
                    <a:pt x="78" y="207"/>
                  </a:lnTo>
                  <a:lnTo>
                    <a:pt x="78" y="215"/>
                  </a:lnTo>
                  <a:lnTo>
                    <a:pt x="86" y="215"/>
                  </a:lnTo>
                  <a:lnTo>
                    <a:pt x="104" y="215"/>
                  </a:lnTo>
                  <a:lnTo>
                    <a:pt x="112" y="215"/>
                  </a:lnTo>
                  <a:lnTo>
                    <a:pt x="112" y="207"/>
                  </a:lnTo>
                  <a:lnTo>
                    <a:pt x="112" y="13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104" y="3"/>
                  </a:lnTo>
                  <a:lnTo>
                    <a:pt x="86" y="11"/>
                  </a:lnTo>
                  <a:lnTo>
                    <a:pt x="78" y="15"/>
                  </a:lnTo>
                  <a:lnTo>
                    <a:pt x="33" y="33"/>
                  </a:lnTo>
                  <a:lnTo>
                    <a:pt x="23" y="36"/>
                  </a:lnTo>
                  <a:lnTo>
                    <a:pt x="23" y="46"/>
                  </a:lnTo>
                  <a:lnTo>
                    <a:pt x="23" y="49"/>
                  </a:lnTo>
                  <a:lnTo>
                    <a:pt x="23" y="192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23" y="200"/>
                  </a:lnTo>
                  <a:lnTo>
                    <a:pt x="33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"/>
            <p:cNvSpPr>
              <a:spLocks/>
            </p:cNvSpPr>
            <p:nvPr userDrawn="1"/>
          </p:nvSpPr>
          <p:spPr bwMode="auto">
            <a:xfrm>
              <a:off x="2006600" y="1565275"/>
              <a:ext cx="177800" cy="265112"/>
            </a:xfrm>
            <a:custGeom>
              <a:avLst/>
              <a:gdLst>
                <a:gd name="T0" fmla="*/ 26 w 112"/>
                <a:gd name="T1" fmla="*/ 167 h 167"/>
                <a:gd name="T2" fmla="*/ 35 w 112"/>
                <a:gd name="T3" fmla="*/ 167 h 167"/>
                <a:gd name="T4" fmla="*/ 35 w 112"/>
                <a:gd name="T5" fmla="*/ 159 h 167"/>
                <a:gd name="T6" fmla="*/ 35 w 112"/>
                <a:gd name="T7" fmla="*/ 26 h 167"/>
                <a:gd name="T8" fmla="*/ 26 w 112"/>
                <a:gd name="T9" fmla="*/ 23 h 167"/>
                <a:gd name="T10" fmla="*/ 26 w 112"/>
                <a:gd name="T11" fmla="*/ 159 h 167"/>
                <a:gd name="T12" fmla="*/ 8 w 112"/>
                <a:gd name="T13" fmla="*/ 159 h 167"/>
                <a:gd name="T14" fmla="*/ 8 w 112"/>
                <a:gd name="T15" fmla="*/ 16 h 167"/>
                <a:gd name="T16" fmla="*/ 8 w 112"/>
                <a:gd name="T17" fmla="*/ 13 h 167"/>
                <a:gd name="T18" fmla="*/ 26 w 112"/>
                <a:gd name="T19" fmla="*/ 20 h 167"/>
                <a:gd name="T20" fmla="*/ 35 w 112"/>
                <a:gd name="T21" fmla="*/ 25 h 167"/>
                <a:gd name="T22" fmla="*/ 79 w 112"/>
                <a:gd name="T23" fmla="*/ 43 h 167"/>
                <a:gd name="T24" fmla="*/ 79 w 112"/>
                <a:gd name="T25" fmla="*/ 46 h 167"/>
                <a:gd name="T26" fmla="*/ 79 w 112"/>
                <a:gd name="T27" fmla="*/ 142 h 167"/>
                <a:gd name="T28" fmla="*/ 79 w 112"/>
                <a:gd name="T29" fmla="*/ 152 h 167"/>
                <a:gd name="T30" fmla="*/ 87 w 112"/>
                <a:gd name="T31" fmla="*/ 152 h 167"/>
                <a:gd name="T32" fmla="*/ 112 w 112"/>
                <a:gd name="T33" fmla="*/ 152 h 167"/>
                <a:gd name="T34" fmla="*/ 112 w 112"/>
                <a:gd name="T35" fmla="*/ 142 h 167"/>
                <a:gd name="T36" fmla="*/ 87 w 112"/>
                <a:gd name="T37" fmla="*/ 142 h 167"/>
                <a:gd name="T38" fmla="*/ 87 w 112"/>
                <a:gd name="T39" fmla="*/ 46 h 167"/>
                <a:gd name="T40" fmla="*/ 87 w 112"/>
                <a:gd name="T41" fmla="*/ 36 h 167"/>
                <a:gd name="T42" fmla="*/ 79 w 112"/>
                <a:gd name="T43" fmla="*/ 33 h 167"/>
                <a:gd name="T44" fmla="*/ 35 w 112"/>
                <a:gd name="T45" fmla="*/ 15 h 167"/>
                <a:gd name="T46" fmla="*/ 26 w 112"/>
                <a:gd name="T47" fmla="*/ 11 h 167"/>
                <a:gd name="T48" fmla="*/ 8 w 112"/>
                <a:gd name="T49" fmla="*/ 3 h 167"/>
                <a:gd name="T50" fmla="*/ 0 w 112"/>
                <a:gd name="T51" fmla="*/ 0 h 167"/>
                <a:gd name="T52" fmla="*/ 0 w 112"/>
                <a:gd name="T53" fmla="*/ 10 h 167"/>
                <a:gd name="T54" fmla="*/ 0 w 112"/>
                <a:gd name="T55" fmla="*/ 11 h 167"/>
                <a:gd name="T56" fmla="*/ 0 w 112"/>
                <a:gd name="T57" fmla="*/ 159 h 167"/>
                <a:gd name="T58" fmla="*/ 0 w 112"/>
                <a:gd name="T59" fmla="*/ 167 h 167"/>
                <a:gd name="T60" fmla="*/ 8 w 112"/>
                <a:gd name="T61" fmla="*/ 167 h 167"/>
                <a:gd name="T62" fmla="*/ 26 w 112"/>
                <a:gd name="T6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67">
                  <a:moveTo>
                    <a:pt x="26" y="167"/>
                  </a:moveTo>
                  <a:lnTo>
                    <a:pt x="35" y="167"/>
                  </a:lnTo>
                  <a:lnTo>
                    <a:pt x="35" y="159"/>
                  </a:lnTo>
                  <a:lnTo>
                    <a:pt x="35" y="26"/>
                  </a:lnTo>
                  <a:lnTo>
                    <a:pt x="26" y="23"/>
                  </a:lnTo>
                  <a:lnTo>
                    <a:pt x="26" y="159"/>
                  </a:lnTo>
                  <a:lnTo>
                    <a:pt x="8" y="159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26" y="20"/>
                  </a:lnTo>
                  <a:lnTo>
                    <a:pt x="35" y="25"/>
                  </a:lnTo>
                  <a:lnTo>
                    <a:pt x="79" y="43"/>
                  </a:lnTo>
                  <a:lnTo>
                    <a:pt x="79" y="46"/>
                  </a:lnTo>
                  <a:lnTo>
                    <a:pt x="79" y="142"/>
                  </a:lnTo>
                  <a:lnTo>
                    <a:pt x="79" y="152"/>
                  </a:lnTo>
                  <a:lnTo>
                    <a:pt x="87" y="152"/>
                  </a:lnTo>
                  <a:lnTo>
                    <a:pt x="112" y="152"/>
                  </a:lnTo>
                  <a:lnTo>
                    <a:pt x="112" y="142"/>
                  </a:lnTo>
                  <a:lnTo>
                    <a:pt x="87" y="142"/>
                  </a:lnTo>
                  <a:lnTo>
                    <a:pt x="87" y="46"/>
                  </a:lnTo>
                  <a:lnTo>
                    <a:pt x="87" y="36"/>
                  </a:lnTo>
                  <a:lnTo>
                    <a:pt x="79" y="33"/>
                  </a:lnTo>
                  <a:lnTo>
                    <a:pt x="35" y="15"/>
                  </a:lnTo>
                  <a:lnTo>
                    <a:pt x="26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59"/>
                  </a:lnTo>
                  <a:lnTo>
                    <a:pt x="0" y="167"/>
                  </a:lnTo>
                  <a:lnTo>
                    <a:pt x="8" y="167"/>
                  </a:lnTo>
                  <a:lnTo>
                    <a:pt x="26" y="1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"/>
            <p:cNvSpPr>
              <a:spLocks/>
            </p:cNvSpPr>
            <p:nvPr userDrawn="1"/>
          </p:nvSpPr>
          <p:spPr bwMode="auto">
            <a:xfrm>
              <a:off x="1744663" y="1362075"/>
              <a:ext cx="317500" cy="500062"/>
            </a:xfrm>
            <a:custGeom>
              <a:avLst/>
              <a:gdLst>
                <a:gd name="T0" fmla="*/ 191 w 200"/>
                <a:gd name="T1" fmla="*/ 91 h 315"/>
                <a:gd name="T2" fmla="*/ 191 w 200"/>
                <a:gd name="T3" fmla="*/ 134 h 315"/>
                <a:gd name="T4" fmla="*/ 200 w 200"/>
                <a:gd name="T5" fmla="*/ 138 h 315"/>
                <a:gd name="T6" fmla="*/ 200 w 200"/>
                <a:gd name="T7" fmla="*/ 95 h 315"/>
                <a:gd name="T8" fmla="*/ 200 w 200"/>
                <a:gd name="T9" fmla="*/ 85 h 315"/>
                <a:gd name="T10" fmla="*/ 191 w 200"/>
                <a:gd name="T11" fmla="*/ 81 h 315"/>
                <a:gd name="T12" fmla="*/ 120 w 200"/>
                <a:gd name="T13" fmla="*/ 51 h 315"/>
                <a:gd name="T14" fmla="*/ 110 w 200"/>
                <a:gd name="T15" fmla="*/ 48 h 315"/>
                <a:gd name="T16" fmla="*/ 110 w 200"/>
                <a:gd name="T17" fmla="*/ 56 h 315"/>
                <a:gd name="T18" fmla="*/ 110 w 200"/>
                <a:gd name="T19" fmla="*/ 307 h 315"/>
                <a:gd name="T20" fmla="*/ 87 w 200"/>
                <a:gd name="T21" fmla="*/ 307 h 315"/>
                <a:gd name="T22" fmla="*/ 87 w 200"/>
                <a:gd name="T23" fmla="*/ 10 h 315"/>
                <a:gd name="T24" fmla="*/ 87 w 200"/>
                <a:gd name="T25" fmla="*/ 0 h 315"/>
                <a:gd name="T26" fmla="*/ 79 w 200"/>
                <a:gd name="T27" fmla="*/ 3 h 315"/>
                <a:gd name="T28" fmla="*/ 8 w 200"/>
                <a:gd name="T29" fmla="*/ 33 h 315"/>
                <a:gd name="T30" fmla="*/ 0 w 200"/>
                <a:gd name="T31" fmla="*/ 37 h 315"/>
                <a:gd name="T32" fmla="*/ 0 w 200"/>
                <a:gd name="T33" fmla="*/ 46 h 315"/>
                <a:gd name="T34" fmla="*/ 0 w 200"/>
                <a:gd name="T35" fmla="*/ 91 h 315"/>
                <a:gd name="T36" fmla="*/ 8 w 200"/>
                <a:gd name="T37" fmla="*/ 88 h 315"/>
                <a:gd name="T38" fmla="*/ 8 w 200"/>
                <a:gd name="T39" fmla="*/ 43 h 315"/>
                <a:gd name="T40" fmla="*/ 79 w 200"/>
                <a:gd name="T41" fmla="*/ 13 h 315"/>
                <a:gd name="T42" fmla="*/ 79 w 200"/>
                <a:gd name="T43" fmla="*/ 307 h 315"/>
                <a:gd name="T44" fmla="*/ 79 w 200"/>
                <a:gd name="T45" fmla="*/ 315 h 315"/>
                <a:gd name="T46" fmla="*/ 87 w 200"/>
                <a:gd name="T47" fmla="*/ 315 h 315"/>
                <a:gd name="T48" fmla="*/ 110 w 200"/>
                <a:gd name="T49" fmla="*/ 315 h 315"/>
                <a:gd name="T50" fmla="*/ 120 w 200"/>
                <a:gd name="T51" fmla="*/ 315 h 315"/>
                <a:gd name="T52" fmla="*/ 120 w 200"/>
                <a:gd name="T53" fmla="*/ 307 h 315"/>
                <a:gd name="T54" fmla="*/ 120 w 200"/>
                <a:gd name="T55" fmla="*/ 61 h 315"/>
                <a:gd name="T56" fmla="*/ 191 w 200"/>
                <a:gd name="T57" fmla="*/ 91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0" h="315">
                  <a:moveTo>
                    <a:pt x="191" y="91"/>
                  </a:moveTo>
                  <a:lnTo>
                    <a:pt x="191" y="134"/>
                  </a:lnTo>
                  <a:lnTo>
                    <a:pt x="200" y="138"/>
                  </a:lnTo>
                  <a:lnTo>
                    <a:pt x="200" y="95"/>
                  </a:lnTo>
                  <a:lnTo>
                    <a:pt x="200" y="85"/>
                  </a:lnTo>
                  <a:lnTo>
                    <a:pt x="191" y="81"/>
                  </a:lnTo>
                  <a:lnTo>
                    <a:pt x="120" y="51"/>
                  </a:lnTo>
                  <a:lnTo>
                    <a:pt x="110" y="48"/>
                  </a:lnTo>
                  <a:lnTo>
                    <a:pt x="110" y="56"/>
                  </a:lnTo>
                  <a:lnTo>
                    <a:pt x="110" y="307"/>
                  </a:lnTo>
                  <a:lnTo>
                    <a:pt x="87" y="307"/>
                  </a:lnTo>
                  <a:lnTo>
                    <a:pt x="87" y="10"/>
                  </a:lnTo>
                  <a:lnTo>
                    <a:pt x="87" y="0"/>
                  </a:lnTo>
                  <a:lnTo>
                    <a:pt x="79" y="3"/>
                  </a:lnTo>
                  <a:lnTo>
                    <a:pt x="8" y="33"/>
                  </a:lnTo>
                  <a:lnTo>
                    <a:pt x="0" y="37"/>
                  </a:lnTo>
                  <a:lnTo>
                    <a:pt x="0" y="46"/>
                  </a:lnTo>
                  <a:lnTo>
                    <a:pt x="0" y="91"/>
                  </a:lnTo>
                  <a:lnTo>
                    <a:pt x="8" y="88"/>
                  </a:lnTo>
                  <a:lnTo>
                    <a:pt x="8" y="43"/>
                  </a:lnTo>
                  <a:lnTo>
                    <a:pt x="79" y="13"/>
                  </a:lnTo>
                  <a:lnTo>
                    <a:pt x="79" y="307"/>
                  </a:lnTo>
                  <a:lnTo>
                    <a:pt x="79" y="315"/>
                  </a:lnTo>
                  <a:lnTo>
                    <a:pt x="87" y="315"/>
                  </a:lnTo>
                  <a:lnTo>
                    <a:pt x="110" y="315"/>
                  </a:lnTo>
                  <a:lnTo>
                    <a:pt x="120" y="315"/>
                  </a:lnTo>
                  <a:lnTo>
                    <a:pt x="120" y="307"/>
                  </a:lnTo>
                  <a:lnTo>
                    <a:pt x="120" y="61"/>
                  </a:lnTo>
                  <a:lnTo>
                    <a:pt x="191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Content Placeholder 2"/>
          <p:cNvSpPr>
            <a:spLocks noGrp="1"/>
          </p:cNvSpPr>
          <p:nvPr>
            <p:ph idx="15" hasCustomPrompt="1"/>
          </p:nvPr>
        </p:nvSpPr>
        <p:spPr>
          <a:xfrm>
            <a:off x="838202" y="4248574"/>
            <a:ext cx="1714498" cy="787566"/>
          </a:xfr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17" hasCustomPrompt="1"/>
          </p:nvPr>
        </p:nvSpPr>
        <p:spPr>
          <a:xfrm>
            <a:off x="838202" y="3610237"/>
            <a:ext cx="1714498" cy="298580"/>
          </a:xfrm>
        </p:spPr>
        <p:txBody>
          <a:bodyPr bIns="0" anchor="b">
            <a:no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18" hasCustomPrompt="1"/>
          </p:nvPr>
        </p:nvSpPr>
        <p:spPr>
          <a:xfrm>
            <a:off x="838202" y="3927479"/>
            <a:ext cx="1714498" cy="298580"/>
          </a:xfrm>
        </p:spPr>
        <p:txBody>
          <a:bodyPr tIns="0">
            <a:noAutofit/>
          </a:bodyPr>
          <a:lstStyle>
            <a:lvl1pPr marL="0" indent="0" algn="ctr">
              <a:buNone/>
              <a:defRPr sz="18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9639304" y="2178808"/>
            <a:ext cx="1714498" cy="1714498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20" hasCustomPrompt="1"/>
          </p:nvPr>
        </p:nvSpPr>
        <p:spPr>
          <a:xfrm>
            <a:off x="9639304" y="4720232"/>
            <a:ext cx="1714498" cy="787566"/>
          </a:xfr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21" hasCustomPrompt="1"/>
          </p:nvPr>
        </p:nvSpPr>
        <p:spPr>
          <a:xfrm>
            <a:off x="9639304" y="4081895"/>
            <a:ext cx="1714498" cy="298580"/>
          </a:xfrm>
        </p:spPr>
        <p:txBody>
          <a:bodyPr bIns="0" anchor="b">
            <a:no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22" hasCustomPrompt="1"/>
          </p:nvPr>
        </p:nvSpPr>
        <p:spPr>
          <a:xfrm>
            <a:off x="9639304" y="4399137"/>
            <a:ext cx="1714498" cy="298580"/>
          </a:xfrm>
        </p:spPr>
        <p:txBody>
          <a:bodyPr tIns="0">
            <a:noAutofit/>
          </a:bodyPr>
          <a:lstStyle>
            <a:lvl1pPr marL="0" indent="0" algn="ctr">
              <a:buNone/>
              <a:defRPr sz="18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439030" y="2060893"/>
            <a:ext cx="1714498" cy="1714498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8" name="Content Placeholder 2"/>
          <p:cNvSpPr>
            <a:spLocks noGrp="1"/>
          </p:cNvSpPr>
          <p:nvPr>
            <p:ph idx="24" hasCustomPrompt="1"/>
          </p:nvPr>
        </p:nvSpPr>
        <p:spPr>
          <a:xfrm>
            <a:off x="7439028" y="4570942"/>
            <a:ext cx="1714498" cy="787566"/>
          </a:xfr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idx="25" hasCustomPrompt="1"/>
          </p:nvPr>
        </p:nvSpPr>
        <p:spPr>
          <a:xfrm>
            <a:off x="7439028" y="3932605"/>
            <a:ext cx="1714498" cy="298580"/>
          </a:xfrm>
        </p:spPr>
        <p:txBody>
          <a:bodyPr bIns="0" anchor="b">
            <a:no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idx="26" hasCustomPrompt="1"/>
          </p:nvPr>
        </p:nvSpPr>
        <p:spPr>
          <a:xfrm>
            <a:off x="7439028" y="4249847"/>
            <a:ext cx="1714498" cy="298580"/>
          </a:xfrm>
        </p:spPr>
        <p:txBody>
          <a:bodyPr tIns="0">
            <a:noAutofit/>
          </a:bodyPr>
          <a:lstStyle>
            <a:lvl1pPr marL="0" indent="0" algn="ctr">
              <a:buNone/>
              <a:defRPr sz="18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3038478" y="1825065"/>
            <a:ext cx="1714498" cy="1714498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42" name="Content Placeholder 2"/>
          <p:cNvSpPr>
            <a:spLocks noGrp="1"/>
          </p:cNvSpPr>
          <p:nvPr>
            <p:ph idx="28" hasCustomPrompt="1"/>
          </p:nvPr>
        </p:nvSpPr>
        <p:spPr>
          <a:xfrm>
            <a:off x="3038477" y="4370686"/>
            <a:ext cx="1714498" cy="787566"/>
          </a:xfr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29" hasCustomPrompt="1"/>
          </p:nvPr>
        </p:nvSpPr>
        <p:spPr>
          <a:xfrm>
            <a:off x="3038477" y="3732349"/>
            <a:ext cx="1714498" cy="298580"/>
          </a:xfrm>
        </p:spPr>
        <p:txBody>
          <a:bodyPr bIns="0" anchor="b">
            <a:no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Content Placeholder 2"/>
          <p:cNvSpPr>
            <a:spLocks noGrp="1"/>
          </p:cNvSpPr>
          <p:nvPr>
            <p:ph idx="30" hasCustomPrompt="1"/>
          </p:nvPr>
        </p:nvSpPr>
        <p:spPr>
          <a:xfrm>
            <a:off x="3038477" y="4049591"/>
            <a:ext cx="1714498" cy="298580"/>
          </a:xfrm>
        </p:spPr>
        <p:txBody>
          <a:bodyPr tIns="0">
            <a:noAutofit/>
          </a:bodyPr>
          <a:lstStyle>
            <a:lvl1pPr marL="0" indent="0" algn="ctr">
              <a:buNone/>
              <a:defRPr sz="18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5238754" y="1942979"/>
            <a:ext cx="1714498" cy="1714498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46" name="Content Placeholder 2"/>
          <p:cNvSpPr>
            <a:spLocks noGrp="1"/>
          </p:cNvSpPr>
          <p:nvPr>
            <p:ph idx="32" hasCustomPrompt="1"/>
          </p:nvPr>
        </p:nvSpPr>
        <p:spPr>
          <a:xfrm>
            <a:off x="5238753" y="4472351"/>
            <a:ext cx="1714498" cy="787566"/>
          </a:xfr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idx="33" hasCustomPrompt="1"/>
          </p:nvPr>
        </p:nvSpPr>
        <p:spPr>
          <a:xfrm>
            <a:off x="5238753" y="3834014"/>
            <a:ext cx="1714498" cy="298580"/>
          </a:xfrm>
        </p:spPr>
        <p:txBody>
          <a:bodyPr bIns="0" anchor="b">
            <a:no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34" hasCustomPrompt="1"/>
          </p:nvPr>
        </p:nvSpPr>
        <p:spPr>
          <a:xfrm>
            <a:off x="5238753" y="4151256"/>
            <a:ext cx="1714498" cy="298580"/>
          </a:xfrm>
        </p:spPr>
        <p:txBody>
          <a:bodyPr tIns="0">
            <a:noAutofit/>
          </a:bodyPr>
          <a:lstStyle>
            <a:lvl1pPr marL="0" indent="0" algn="ctr">
              <a:buNone/>
              <a:defRPr sz="18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sp>
        <p:nvSpPr>
          <p:cNvPr id="49" name="Title 1"/>
          <p:cNvSpPr>
            <a:spLocks noGrp="1"/>
          </p:cNvSpPr>
          <p:nvPr>
            <p:ph type="title" hasCustomPrompt="1"/>
          </p:nvPr>
        </p:nvSpPr>
        <p:spPr>
          <a:xfrm>
            <a:off x="838202" y="650783"/>
            <a:ext cx="10515600" cy="767758"/>
          </a:xfrm>
        </p:spPr>
        <p:txBody>
          <a:bodyPr wrap="square" anchor="ctr">
            <a:noAutofit/>
          </a:bodyPr>
          <a:lstStyle>
            <a:lvl1pPr algn="ctr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4780907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05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621822"/>
            <a:ext cx="10515600" cy="1443035"/>
          </a:xfrm>
        </p:spPr>
        <p:txBody>
          <a:bodyPr lIns="1800000" rIns="1800000" anchor="b">
            <a:normAutofit/>
          </a:bodyPr>
          <a:lstStyle>
            <a:lvl1pPr algn="ctr">
              <a:defRPr sz="280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3362955"/>
            <a:ext cx="10515600" cy="1500187"/>
          </a:xfrm>
        </p:spPr>
        <p:txBody>
          <a:bodyPr lIns="1800000" rIns="1800000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5353050"/>
            <a:ext cx="12192000" cy="1504950"/>
          </a:xfrm>
          <a:prstGeom prst="rect">
            <a:avLst/>
          </a:prstGeom>
          <a:solidFill>
            <a:srgbClr val="F05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979364" y="3192337"/>
            <a:ext cx="4261675" cy="0"/>
            <a:chOff x="3974601" y="3192337"/>
            <a:chExt cx="4261675" cy="0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3974601" y="3192337"/>
              <a:ext cx="1899648" cy="0"/>
            </a:xfrm>
            <a:prstGeom prst="line">
              <a:avLst/>
            </a:prstGeom>
            <a:noFill/>
            <a:ln w="25400" cap="rnd" cmpd="sng" algn="ctr">
              <a:solidFill>
                <a:schemeClr val="bg1"/>
              </a:solidFill>
              <a:prstDash val="sysDot"/>
              <a:round/>
            </a:ln>
            <a:effectLst/>
          </p:spPr>
        </p:cxnSp>
        <p:cxnSp>
          <p:nvCxnSpPr>
            <p:cNvPr id="20" name="Straight Connector 19"/>
            <p:cNvCxnSpPr/>
            <p:nvPr userDrawn="1"/>
          </p:nvCxnSpPr>
          <p:spPr>
            <a:xfrm>
              <a:off x="6336628" y="3192337"/>
              <a:ext cx="1899648" cy="0"/>
            </a:xfrm>
            <a:prstGeom prst="line">
              <a:avLst/>
            </a:prstGeom>
            <a:noFill/>
            <a:ln w="25400" cap="rnd" cmpd="sng" algn="ctr">
              <a:solidFill>
                <a:schemeClr val="bg1"/>
              </a:solidFill>
              <a:prstDash val="sysDot"/>
              <a:round/>
            </a:ln>
            <a:effectLst/>
          </p:spPr>
        </p:cxnSp>
      </p:grpSp>
      <p:sp>
        <p:nvSpPr>
          <p:cNvPr id="21" name="Isosceles Triangle 20"/>
          <p:cNvSpPr/>
          <p:nvPr userDrawn="1"/>
        </p:nvSpPr>
        <p:spPr>
          <a:xfrm rot="10800000">
            <a:off x="6032501" y="3144098"/>
            <a:ext cx="126998" cy="109480"/>
          </a:xfrm>
          <a:prstGeom prst="triangle">
            <a:avLst/>
          </a:prstGeom>
          <a:solidFill>
            <a:schemeClr val="bg1"/>
          </a:solidFill>
          <a:ln w="22225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643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</p:spTree>
    <p:extLst>
      <p:ext uri="{BB962C8B-B14F-4D97-AF65-F5344CB8AC3E}">
        <p14:creationId xmlns:p14="http://schemas.microsoft.com/office/powerpoint/2010/main" val="36665448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A_tinted_img_D3-color 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7"/>
          <a:stretch>
            <a:fillRect/>
          </a:stretch>
        </p:blipFill>
        <p:spPr bwMode="auto">
          <a:xfrm>
            <a:off x="0" y="0"/>
            <a:ext cx="12192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0622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r="2777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0578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F4748"/>
          </a:solidFill>
          <a:ln>
            <a:noFill/>
          </a:ln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91360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dirty="0">
              <a:solidFill>
                <a:srgbClr val="FFFFFF"/>
              </a:solidFill>
              <a:latin typeface="Asimov" charset="0"/>
              <a:ea typeface="Asimov" charset="0"/>
              <a:cs typeface="Open 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0" b="17624"/>
          <a:stretch/>
        </p:blipFill>
        <p:spPr>
          <a:xfrm>
            <a:off x="0" y="2938621"/>
            <a:ext cx="4771598" cy="3919379"/>
          </a:xfrm>
          <a:custGeom>
            <a:avLst/>
            <a:gdLst>
              <a:gd name="connsiteX0" fmla="*/ 0 w 8801100"/>
              <a:gd name="connsiteY0" fmla="*/ 0 h 7838758"/>
              <a:gd name="connsiteX1" fmla="*/ 8801100 w 8801100"/>
              <a:gd name="connsiteY1" fmla="*/ 0 h 7838758"/>
              <a:gd name="connsiteX2" fmla="*/ 8801100 w 8801100"/>
              <a:gd name="connsiteY2" fmla="*/ 7838758 h 7838758"/>
              <a:gd name="connsiteX3" fmla="*/ 0 w 8801100"/>
              <a:gd name="connsiteY3" fmla="*/ 7838758 h 783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1100" h="7838758">
                <a:moveTo>
                  <a:pt x="0" y="0"/>
                </a:moveTo>
                <a:lnTo>
                  <a:pt x="8801100" y="0"/>
                </a:lnTo>
                <a:lnTo>
                  <a:pt x="8801100" y="7838758"/>
                </a:lnTo>
                <a:lnTo>
                  <a:pt x="0" y="7838758"/>
                </a:lnTo>
                <a:close/>
              </a:path>
            </a:pathLst>
          </a:cu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26985" y="3272822"/>
            <a:ext cx="7126815" cy="1443035"/>
          </a:xfrm>
        </p:spPr>
        <p:txBody>
          <a:bodyPr lIns="0" tIns="0" rIns="0" bIns="0" anchor="ctr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536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blipFill dpi="0" rotWithShape="1">
          <a:blip r:embed="rId2">
            <a:lum/>
          </a:blip>
          <a:srcRect/>
          <a:stretch>
            <a:fillRect l="33000"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>
            <a:extLst>
              <a:ext uri="{FF2B5EF4-FFF2-40B4-BE49-F238E27FC236}">
                <a16:creationId xmlns:a16="http://schemas.microsoft.com/office/drawing/2014/main" id="{71850B50-42A8-4045-A720-EC6E270D0034}"/>
              </a:ext>
            </a:extLst>
          </p:cNvPr>
          <p:cNvSpPr/>
          <p:nvPr userDrawn="1"/>
        </p:nvSpPr>
        <p:spPr>
          <a:xfrm>
            <a:off x="1035698" y="18490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17777597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A1BED4-4F64-8C4F-9AA2-329C7C44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95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05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23886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43124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919752" y="41797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grpSp>
        <p:nvGrpSpPr>
          <p:cNvPr id="31" name="Group 30"/>
          <p:cNvGrpSpPr/>
          <p:nvPr userDrawn="1"/>
        </p:nvGrpSpPr>
        <p:grpSpPr>
          <a:xfrm>
            <a:off x="0" y="1"/>
            <a:ext cx="12192000" cy="1069978"/>
            <a:chOff x="0" y="-236802"/>
            <a:chExt cx="12192000" cy="1069978"/>
          </a:xfrm>
          <a:gradFill>
            <a:gsLst>
              <a:gs pos="2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</p:grpSpPr>
        <p:sp>
          <p:nvSpPr>
            <p:cNvPr id="27" name="Rectangle 26"/>
            <p:cNvSpPr/>
            <p:nvPr userDrawn="1"/>
          </p:nvSpPr>
          <p:spPr>
            <a:xfrm>
              <a:off x="0" y="-236802"/>
              <a:ext cx="12192000" cy="8289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0" name="Group 29"/>
            <p:cNvGrpSpPr/>
            <p:nvPr userDrawn="1"/>
          </p:nvGrpSpPr>
          <p:grpSpPr>
            <a:xfrm>
              <a:off x="409302" y="359878"/>
              <a:ext cx="3008711" cy="473298"/>
              <a:chOff x="409303" y="350408"/>
              <a:chExt cx="2380464" cy="374469"/>
            </a:xfrm>
            <a:grpFill/>
          </p:grpSpPr>
          <p:sp>
            <p:nvSpPr>
              <p:cNvPr id="28" name="Snip Diagonal Corner Rectangle 27"/>
              <p:cNvSpPr/>
              <p:nvPr userDrawn="1"/>
            </p:nvSpPr>
            <p:spPr>
              <a:xfrm>
                <a:off x="409303" y="350408"/>
                <a:ext cx="1593668" cy="374469"/>
              </a:xfrm>
              <a:prstGeom prst="snip2DiagRect">
                <a:avLst>
                  <a:gd name="adj1" fmla="val 0"/>
                  <a:gd name="adj2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 userDrawn="1"/>
            </p:nvSpPr>
            <p:spPr>
              <a:xfrm>
                <a:off x="919752" y="350408"/>
                <a:ext cx="1870015" cy="37446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6" name="Group 5"/>
          <p:cNvGrpSpPr/>
          <p:nvPr userDrawn="1"/>
        </p:nvGrpSpPr>
        <p:grpSpPr>
          <a:xfrm>
            <a:off x="838332" y="201719"/>
            <a:ext cx="2061163" cy="652507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5" name="Freeform 5"/>
          <p:cNvSpPr>
            <a:spLocks/>
          </p:cNvSpPr>
          <p:nvPr userDrawn="1"/>
        </p:nvSpPr>
        <p:spPr bwMode="auto">
          <a:xfrm>
            <a:off x="0" y="5170488"/>
            <a:ext cx="10739438" cy="1296988"/>
          </a:xfrm>
          <a:custGeom>
            <a:avLst/>
            <a:gdLst>
              <a:gd name="T0" fmla="*/ 6666 w 6765"/>
              <a:gd name="T1" fmla="*/ 41 h 817"/>
              <a:gd name="T2" fmla="*/ 6613 w 6765"/>
              <a:gd name="T3" fmla="*/ 64 h 817"/>
              <a:gd name="T4" fmla="*/ 6430 w 6765"/>
              <a:gd name="T5" fmla="*/ 140 h 817"/>
              <a:gd name="T6" fmla="*/ 6430 w 6765"/>
              <a:gd name="T7" fmla="*/ 735 h 817"/>
              <a:gd name="T8" fmla="*/ 0 w 6765"/>
              <a:gd name="T9" fmla="*/ 735 h 817"/>
              <a:gd name="T10" fmla="*/ 0 w 6765"/>
              <a:gd name="T11" fmla="*/ 753 h 817"/>
              <a:gd name="T12" fmla="*/ 6462 w 6765"/>
              <a:gd name="T13" fmla="*/ 753 h 817"/>
              <a:gd name="T14" fmla="*/ 6462 w 6765"/>
              <a:gd name="T15" fmla="*/ 160 h 817"/>
              <a:gd name="T16" fmla="*/ 6613 w 6765"/>
              <a:gd name="T17" fmla="*/ 99 h 817"/>
              <a:gd name="T18" fmla="*/ 6613 w 6765"/>
              <a:gd name="T19" fmla="*/ 99 h 817"/>
              <a:gd name="T20" fmla="*/ 6686 w 6765"/>
              <a:gd name="T21" fmla="*/ 70 h 817"/>
              <a:gd name="T22" fmla="*/ 6686 w 6765"/>
              <a:gd name="T23" fmla="*/ 70 h 817"/>
              <a:gd name="T24" fmla="*/ 6733 w 6765"/>
              <a:gd name="T25" fmla="*/ 49 h 817"/>
              <a:gd name="T26" fmla="*/ 6733 w 6765"/>
              <a:gd name="T27" fmla="*/ 782 h 817"/>
              <a:gd name="T28" fmla="*/ 6666 w 6765"/>
              <a:gd name="T29" fmla="*/ 782 h 817"/>
              <a:gd name="T30" fmla="*/ 6666 w 6765"/>
              <a:gd name="T31" fmla="*/ 96 h 817"/>
              <a:gd name="T32" fmla="*/ 6631 w 6765"/>
              <a:gd name="T33" fmla="*/ 111 h 817"/>
              <a:gd name="T34" fmla="*/ 6631 w 6765"/>
              <a:gd name="T35" fmla="*/ 817 h 817"/>
              <a:gd name="T36" fmla="*/ 6765 w 6765"/>
              <a:gd name="T37" fmla="*/ 817 h 817"/>
              <a:gd name="T38" fmla="*/ 6765 w 6765"/>
              <a:gd name="T39" fmla="*/ 0 h 817"/>
              <a:gd name="T40" fmla="*/ 6666 w 6765"/>
              <a:gd name="T41" fmla="*/ 41 h 817"/>
              <a:gd name="T42" fmla="*/ 6666 w 6765"/>
              <a:gd name="T43" fmla="*/ 41 h 817"/>
              <a:gd name="T44" fmla="*/ 6666 w 6765"/>
              <a:gd name="T45" fmla="*/ 41 h 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765" h="817">
                <a:moveTo>
                  <a:pt x="6666" y="41"/>
                </a:moveTo>
                <a:lnTo>
                  <a:pt x="6613" y="64"/>
                </a:lnTo>
                <a:lnTo>
                  <a:pt x="6430" y="140"/>
                </a:lnTo>
                <a:lnTo>
                  <a:pt x="6430" y="735"/>
                </a:lnTo>
                <a:lnTo>
                  <a:pt x="0" y="735"/>
                </a:lnTo>
                <a:lnTo>
                  <a:pt x="0" y="753"/>
                </a:lnTo>
                <a:lnTo>
                  <a:pt x="6462" y="753"/>
                </a:lnTo>
                <a:lnTo>
                  <a:pt x="6462" y="160"/>
                </a:lnTo>
                <a:lnTo>
                  <a:pt x="6613" y="99"/>
                </a:lnTo>
                <a:lnTo>
                  <a:pt x="6613" y="99"/>
                </a:lnTo>
                <a:lnTo>
                  <a:pt x="6686" y="70"/>
                </a:lnTo>
                <a:lnTo>
                  <a:pt x="6686" y="70"/>
                </a:lnTo>
                <a:lnTo>
                  <a:pt x="6733" y="49"/>
                </a:lnTo>
                <a:lnTo>
                  <a:pt x="6733" y="782"/>
                </a:lnTo>
                <a:lnTo>
                  <a:pt x="6666" y="782"/>
                </a:lnTo>
                <a:lnTo>
                  <a:pt x="6666" y="96"/>
                </a:lnTo>
                <a:lnTo>
                  <a:pt x="6631" y="111"/>
                </a:lnTo>
                <a:lnTo>
                  <a:pt x="6631" y="817"/>
                </a:lnTo>
                <a:lnTo>
                  <a:pt x="6765" y="817"/>
                </a:lnTo>
                <a:lnTo>
                  <a:pt x="6765" y="0"/>
                </a:lnTo>
                <a:lnTo>
                  <a:pt x="6666" y="41"/>
                </a:lnTo>
                <a:lnTo>
                  <a:pt x="6666" y="41"/>
                </a:lnTo>
                <a:lnTo>
                  <a:pt x="6666" y="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Freeform 6"/>
          <p:cNvSpPr>
            <a:spLocks/>
          </p:cNvSpPr>
          <p:nvPr userDrawn="1"/>
        </p:nvSpPr>
        <p:spPr bwMode="auto">
          <a:xfrm>
            <a:off x="11514138" y="5457825"/>
            <a:ext cx="677863" cy="1009650"/>
          </a:xfrm>
          <a:custGeom>
            <a:avLst/>
            <a:gdLst>
              <a:gd name="T0" fmla="*/ 0 w 427"/>
              <a:gd name="T1" fmla="*/ 636 h 636"/>
              <a:gd name="T2" fmla="*/ 136 w 427"/>
              <a:gd name="T3" fmla="*/ 636 h 636"/>
              <a:gd name="T4" fmla="*/ 136 w 427"/>
              <a:gd name="T5" fmla="*/ 111 h 636"/>
              <a:gd name="T6" fmla="*/ 101 w 427"/>
              <a:gd name="T7" fmla="*/ 96 h 636"/>
              <a:gd name="T8" fmla="*/ 101 w 427"/>
              <a:gd name="T9" fmla="*/ 601 h 636"/>
              <a:gd name="T10" fmla="*/ 35 w 427"/>
              <a:gd name="T11" fmla="*/ 601 h 636"/>
              <a:gd name="T12" fmla="*/ 35 w 427"/>
              <a:gd name="T13" fmla="*/ 49 h 636"/>
              <a:gd name="T14" fmla="*/ 87 w 427"/>
              <a:gd name="T15" fmla="*/ 73 h 636"/>
              <a:gd name="T16" fmla="*/ 87 w 427"/>
              <a:gd name="T17" fmla="*/ 73 h 636"/>
              <a:gd name="T18" fmla="*/ 160 w 427"/>
              <a:gd name="T19" fmla="*/ 102 h 636"/>
              <a:gd name="T20" fmla="*/ 305 w 427"/>
              <a:gd name="T21" fmla="*/ 160 h 636"/>
              <a:gd name="T22" fmla="*/ 305 w 427"/>
              <a:gd name="T23" fmla="*/ 572 h 636"/>
              <a:gd name="T24" fmla="*/ 427 w 427"/>
              <a:gd name="T25" fmla="*/ 572 h 636"/>
              <a:gd name="T26" fmla="*/ 427 w 427"/>
              <a:gd name="T27" fmla="*/ 540 h 636"/>
              <a:gd name="T28" fmla="*/ 337 w 427"/>
              <a:gd name="T29" fmla="*/ 540 h 636"/>
              <a:gd name="T30" fmla="*/ 337 w 427"/>
              <a:gd name="T31" fmla="*/ 140 h 636"/>
              <a:gd name="T32" fmla="*/ 160 w 427"/>
              <a:gd name="T33" fmla="*/ 67 h 636"/>
              <a:gd name="T34" fmla="*/ 136 w 427"/>
              <a:gd name="T35" fmla="*/ 55 h 636"/>
              <a:gd name="T36" fmla="*/ 136 w 427"/>
              <a:gd name="T37" fmla="*/ 55 h 636"/>
              <a:gd name="T38" fmla="*/ 99 w 427"/>
              <a:gd name="T39" fmla="*/ 41 h 636"/>
              <a:gd name="T40" fmla="*/ 0 w 427"/>
              <a:gd name="T41" fmla="*/ 0 h 636"/>
              <a:gd name="T42" fmla="*/ 0 w 427"/>
              <a:gd name="T43" fmla="*/ 636 h 636"/>
              <a:gd name="T44" fmla="*/ 0 w 427"/>
              <a:gd name="T45" fmla="*/ 636 h 636"/>
              <a:gd name="T46" fmla="*/ 0 w 427"/>
              <a:gd name="T47" fmla="*/ 636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7" h="636">
                <a:moveTo>
                  <a:pt x="0" y="636"/>
                </a:moveTo>
                <a:lnTo>
                  <a:pt x="136" y="636"/>
                </a:lnTo>
                <a:lnTo>
                  <a:pt x="136" y="111"/>
                </a:lnTo>
                <a:lnTo>
                  <a:pt x="101" y="96"/>
                </a:lnTo>
                <a:lnTo>
                  <a:pt x="101" y="601"/>
                </a:lnTo>
                <a:lnTo>
                  <a:pt x="35" y="601"/>
                </a:lnTo>
                <a:lnTo>
                  <a:pt x="35" y="49"/>
                </a:lnTo>
                <a:lnTo>
                  <a:pt x="87" y="73"/>
                </a:lnTo>
                <a:lnTo>
                  <a:pt x="87" y="73"/>
                </a:lnTo>
                <a:lnTo>
                  <a:pt x="160" y="102"/>
                </a:lnTo>
                <a:lnTo>
                  <a:pt x="305" y="160"/>
                </a:lnTo>
                <a:lnTo>
                  <a:pt x="305" y="572"/>
                </a:lnTo>
                <a:lnTo>
                  <a:pt x="427" y="572"/>
                </a:lnTo>
                <a:lnTo>
                  <a:pt x="427" y="540"/>
                </a:lnTo>
                <a:lnTo>
                  <a:pt x="337" y="540"/>
                </a:lnTo>
                <a:lnTo>
                  <a:pt x="337" y="140"/>
                </a:lnTo>
                <a:lnTo>
                  <a:pt x="160" y="67"/>
                </a:lnTo>
                <a:lnTo>
                  <a:pt x="136" y="55"/>
                </a:lnTo>
                <a:lnTo>
                  <a:pt x="136" y="55"/>
                </a:lnTo>
                <a:lnTo>
                  <a:pt x="99" y="41"/>
                </a:lnTo>
                <a:lnTo>
                  <a:pt x="0" y="0"/>
                </a:lnTo>
                <a:lnTo>
                  <a:pt x="0" y="636"/>
                </a:lnTo>
                <a:lnTo>
                  <a:pt x="0" y="636"/>
                </a:lnTo>
                <a:lnTo>
                  <a:pt x="0" y="6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Freeform 7"/>
          <p:cNvSpPr>
            <a:spLocks/>
          </p:cNvSpPr>
          <p:nvPr userDrawn="1"/>
        </p:nvSpPr>
        <p:spPr bwMode="auto">
          <a:xfrm>
            <a:off x="10526713" y="4697413"/>
            <a:ext cx="1203325" cy="1885950"/>
          </a:xfrm>
          <a:custGeom>
            <a:avLst/>
            <a:gdLst>
              <a:gd name="T0" fmla="*/ 334 w 758"/>
              <a:gd name="T1" fmla="*/ 0 h 1188"/>
              <a:gd name="T2" fmla="*/ 0 w 758"/>
              <a:gd name="T3" fmla="*/ 140 h 1188"/>
              <a:gd name="T4" fmla="*/ 0 w 758"/>
              <a:gd name="T5" fmla="*/ 336 h 1188"/>
              <a:gd name="T6" fmla="*/ 32 w 758"/>
              <a:gd name="T7" fmla="*/ 321 h 1188"/>
              <a:gd name="T8" fmla="*/ 32 w 758"/>
              <a:gd name="T9" fmla="*/ 160 h 1188"/>
              <a:gd name="T10" fmla="*/ 299 w 758"/>
              <a:gd name="T11" fmla="*/ 50 h 1188"/>
              <a:gd name="T12" fmla="*/ 299 w 758"/>
              <a:gd name="T13" fmla="*/ 1188 h 1188"/>
              <a:gd name="T14" fmla="*/ 453 w 758"/>
              <a:gd name="T15" fmla="*/ 1188 h 1188"/>
              <a:gd name="T16" fmla="*/ 453 w 758"/>
              <a:gd name="T17" fmla="*/ 228 h 1188"/>
              <a:gd name="T18" fmla="*/ 726 w 758"/>
              <a:gd name="T19" fmla="*/ 339 h 1188"/>
              <a:gd name="T20" fmla="*/ 726 w 758"/>
              <a:gd name="T21" fmla="*/ 502 h 1188"/>
              <a:gd name="T22" fmla="*/ 758 w 758"/>
              <a:gd name="T23" fmla="*/ 517 h 1188"/>
              <a:gd name="T24" fmla="*/ 758 w 758"/>
              <a:gd name="T25" fmla="*/ 315 h 1188"/>
              <a:gd name="T26" fmla="*/ 421 w 758"/>
              <a:gd name="T27" fmla="*/ 178 h 1188"/>
              <a:gd name="T28" fmla="*/ 421 w 758"/>
              <a:gd name="T29" fmla="*/ 1153 h 1188"/>
              <a:gd name="T30" fmla="*/ 334 w 758"/>
              <a:gd name="T31" fmla="*/ 1153 h 1188"/>
              <a:gd name="T32" fmla="*/ 334 w 758"/>
              <a:gd name="T33" fmla="*/ 0 h 1188"/>
              <a:gd name="T34" fmla="*/ 334 w 758"/>
              <a:gd name="T35" fmla="*/ 0 h 1188"/>
              <a:gd name="T36" fmla="*/ 334 w 758"/>
              <a:gd name="T37" fmla="*/ 0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58" h="1188">
                <a:moveTo>
                  <a:pt x="334" y="0"/>
                </a:moveTo>
                <a:lnTo>
                  <a:pt x="0" y="140"/>
                </a:lnTo>
                <a:lnTo>
                  <a:pt x="0" y="336"/>
                </a:lnTo>
                <a:lnTo>
                  <a:pt x="32" y="321"/>
                </a:lnTo>
                <a:lnTo>
                  <a:pt x="32" y="160"/>
                </a:lnTo>
                <a:lnTo>
                  <a:pt x="299" y="50"/>
                </a:lnTo>
                <a:lnTo>
                  <a:pt x="299" y="1188"/>
                </a:lnTo>
                <a:lnTo>
                  <a:pt x="453" y="1188"/>
                </a:lnTo>
                <a:lnTo>
                  <a:pt x="453" y="228"/>
                </a:lnTo>
                <a:lnTo>
                  <a:pt x="726" y="339"/>
                </a:lnTo>
                <a:lnTo>
                  <a:pt x="726" y="502"/>
                </a:lnTo>
                <a:lnTo>
                  <a:pt x="758" y="517"/>
                </a:lnTo>
                <a:lnTo>
                  <a:pt x="758" y="315"/>
                </a:lnTo>
                <a:lnTo>
                  <a:pt x="421" y="178"/>
                </a:lnTo>
                <a:lnTo>
                  <a:pt x="421" y="1153"/>
                </a:lnTo>
                <a:lnTo>
                  <a:pt x="334" y="1153"/>
                </a:lnTo>
                <a:lnTo>
                  <a:pt x="334" y="0"/>
                </a:lnTo>
                <a:lnTo>
                  <a:pt x="334" y="0"/>
                </a:lnTo>
                <a:lnTo>
                  <a:pt x="33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8957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5401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61C6688-E616-4280-A378-92D834D4987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0" y="6393700"/>
            <a:ext cx="10477271" cy="189663"/>
          </a:xfrm>
          <a:prstGeom prst="rect">
            <a:avLst/>
          </a:prstGeom>
          <a:noFill/>
        </p:spPr>
        <p:txBody>
          <a:bodyPr lIns="0" tIns="0" rIns="252000" bIns="0" anchor="ctr"/>
          <a:lstStyle>
            <a:lvl1pPr marL="0" indent="0" algn="r" eaLnBrk="1" hangingPunct="1"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eaLnBrk="1" hangingPunct="1"/>
            <a:r>
              <a:rPr lang="en-US" altLang="en-US" sz="80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Sales Force Productivity Conference   ●   23-25 October 2019</a:t>
            </a:r>
            <a:r>
              <a:rPr lang="en-US" altLang="en-US" sz="800" baseline="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altLang="en-US" sz="80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●</a:t>
            </a:r>
            <a:r>
              <a:rPr lang="en-US" altLang="en-US" sz="800" baseline="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altLang="en-US" sz="80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Ritz-Carlton,</a:t>
            </a:r>
            <a:r>
              <a:rPr lang="en-US" altLang="en-US" sz="800" baseline="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 Atlanta</a:t>
            </a:r>
            <a:r>
              <a:rPr lang="en-US" altLang="en-US" sz="80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800" baseline="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altLang="en-US" sz="80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● </a:t>
            </a:r>
            <a:r>
              <a:rPr lang="en-US" altLang="en-US" sz="800" baseline="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altLang="en-US" sz="80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© 2019</a:t>
            </a:r>
            <a:r>
              <a:rPr lang="en-US" altLang="en-US" sz="800" baseline="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80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368141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tile tx="56515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18410000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10688460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15154162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tile tx="1778000" ty="0" sx="50000" sy="5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19453003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>
            <a:lum/>
          </a:blip>
          <a:srcRect/>
          <a:tile tx="4445000" ty="0" sx="60000" sy="6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100939045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35612846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1">
          <a:blip r:embed="rId2">
            <a:lum/>
          </a:blip>
          <a:srcRect/>
          <a:tile tx="1905000" ty="0" sx="80000" sy="8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1176173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blipFill dpi="0" rotWithShape="1">
          <a:blip r:embed="rId2">
            <a:lum/>
          </a:blip>
          <a:srcRect/>
          <a:stretch>
            <a:fillRect l="37000" t="-69000" r="-6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1330033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blipFill dpi="0" rotWithShape="1">
          <a:blip r:embed="rId2">
            <a:lum/>
          </a:blip>
          <a:srcRect/>
          <a:stretch>
            <a:fillRect l="37000" t="-5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76490"/>
            <a:chOff x="0" y="0"/>
            <a:chExt cx="5831633" cy="6876490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093F1523-C7A9-4C2B-B17E-DAE4AAC59AC1}"/>
                </a:ext>
              </a:extLst>
            </p:cNvPr>
            <p:cNvSpPr/>
            <p:nvPr userDrawn="1"/>
          </p:nvSpPr>
          <p:spPr>
            <a:xfrm>
              <a:off x="1035698" y="1849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344387887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blipFill dpi="0" rotWithShape="1">
          <a:blip r:embed="rId2">
            <a:lum/>
          </a:blip>
          <a:srcRect/>
          <a:stretch>
            <a:fillRect l="25000" t="-26000" r="-1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1048724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blipFill dpi="0" rotWithShape="1">
          <a:blip r:embed="rId2">
            <a:lum/>
          </a:blip>
          <a:srcRect/>
          <a:stretch>
            <a:fillRect l="38000" t="-5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365AE3D-1B30-4DC0-8E0F-2EDBEB799D1B}"/>
              </a:ext>
            </a:extLst>
          </p:cNvPr>
          <p:cNvSpPr/>
          <p:nvPr userDrawn="1"/>
        </p:nvSpPr>
        <p:spPr>
          <a:xfrm>
            <a:off x="1035698" y="18490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18157299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blipFill dpi="0" rotWithShape="1">
          <a:blip r:embed="rId2">
            <a:lum/>
          </a:blip>
          <a:srcRect/>
          <a:stretch>
            <a:fillRect l="33000"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>
            <a:extLst>
              <a:ext uri="{FF2B5EF4-FFF2-40B4-BE49-F238E27FC236}">
                <a16:creationId xmlns:a16="http://schemas.microsoft.com/office/drawing/2014/main" id="{71850B50-42A8-4045-A720-EC6E270D0034}"/>
              </a:ext>
            </a:extLst>
          </p:cNvPr>
          <p:cNvSpPr/>
          <p:nvPr userDrawn="1"/>
        </p:nvSpPr>
        <p:spPr>
          <a:xfrm>
            <a:off x="1035698" y="18490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115757977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blipFill dpi="0" rotWithShape="1">
          <a:blip r:embed="rId2">
            <a:lum/>
          </a:blip>
          <a:srcRect/>
          <a:stretch>
            <a:fillRect l="37000" t="-5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76490"/>
            <a:chOff x="0" y="0"/>
            <a:chExt cx="5831633" cy="6876490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093F1523-C7A9-4C2B-B17E-DAE4AAC59AC1}"/>
                </a:ext>
              </a:extLst>
            </p:cNvPr>
            <p:cNvSpPr/>
            <p:nvPr userDrawn="1"/>
          </p:nvSpPr>
          <p:spPr>
            <a:xfrm>
              <a:off x="1035698" y="1849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4354324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blipFill dpi="0" rotWithShape="1">
          <a:blip r:embed="rId2">
            <a:lum/>
          </a:blip>
          <a:srcRect/>
          <a:stretch>
            <a:fillRect l="38000" t="-1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>
            <a:extLst>
              <a:ext uri="{FF2B5EF4-FFF2-40B4-BE49-F238E27FC236}">
                <a16:creationId xmlns:a16="http://schemas.microsoft.com/office/drawing/2014/main" id="{456EA066-8DAF-49C9-955A-F0F7CF2F508B}"/>
              </a:ext>
            </a:extLst>
          </p:cNvPr>
          <p:cNvSpPr/>
          <p:nvPr userDrawn="1"/>
        </p:nvSpPr>
        <p:spPr>
          <a:xfrm>
            <a:off x="1035698" y="18490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11073858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blipFill dpi="0" rotWithShape="1">
          <a:blip r:embed="rId2">
            <a:lum/>
          </a:blip>
          <a:srcRect/>
          <a:stretch>
            <a:fillRect l="38000" t="-4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>
            <a:extLst>
              <a:ext uri="{FF2B5EF4-FFF2-40B4-BE49-F238E27FC236}">
                <a16:creationId xmlns:a16="http://schemas.microsoft.com/office/drawing/2014/main" id="{E199787E-B8AC-445C-8EF2-4F097445F9DB}"/>
              </a:ext>
            </a:extLst>
          </p:cNvPr>
          <p:cNvSpPr/>
          <p:nvPr userDrawn="1"/>
        </p:nvSpPr>
        <p:spPr>
          <a:xfrm>
            <a:off x="1029940" y="-1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13826657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blipFill dpi="0" rotWithShape="1">
          <a:blip r:embed="rId2">
            <a:lum/>
          </a:blip>
          <a:srcRect/>
          <a:stretch>
            <a:fillRect l="38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>
            <a:extLst>
              <a:ext uri="{FF2B5EF4-FFF2-40B4-BE49-F238E27FC236}">
                <a16:creationId xmlns:a16="http://schemas.microsoft.com/office/drawing/2014/main" id="{2FCD2306-AF9D-4254-BB83-359E004880B4}"/>
              </a:ext>
            </a:extLst>
          </p:cNvPr>
          <p:cNvSpPr/>
          <p:nvPr userDrawn="1"/>
        </p:nvSpPr>
        <p:spPr>
          <a:xfrm>
            <a:off x="1029940" y="-13009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4463917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blipFill dpi="0" rotWithShape="1">
          <a:blip r:embed="rId2">
            <a:lum/>
          </a:blip>
          <a:srcRect/>
          <a:stretch>
            <a:fillRect l="37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B10EA49-0B70-4D0B-B42F-35F6F6832B3F}"/>
              </a:ext>
            </a:extLst>
          </p:cNvPr>
          <p:cNvSpPr/>
          <p:nvPr userDrawn="1"/>
        </p:nvSpPr>
        <p:spPr>
          <a:xfrm>
            <a:off x="1035698" y="-1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D5BAE410-5C19-47D6-BE6C-382EE81823A6}"/>
              </a:ext>
            </a:extLst>
          </p:cNvPr>
          <p:cNvSpPr/>
          <p:nvPr userDrawn="1"/>
        </p:nvSpPr>
        <p:spPr>
          <a:xfrm>
            <a:off x="1035698" y="1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3807094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blipFill dpi="0" rotWithShape="1">
          <a:blip r:embed="rId2">
            <a:lum/>
          </a:blip>
          <a:srcRect/>
          <a:stretch>
            <a:fillRect l="38000"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B10EA49-0B70-4D0B-B42F-35F6F6832B3F}"/>
              </a:ext>
            </a:extLst>
          </p:cNvPr>
          <p:cNvSpPr/>
          <p:nvPr userDrawn="1"/>
        </p:nvSpPr>
        <p:spPr>
          <a:xfrm>
            <a:off x="1035698" y="-1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D5BAE410-5C19-47D6-BE6C-382EE81823A6}"/>
              </a:ext>
            </a:extLst>
          </p:cNvPr>
          <p:cNvSpPr/>
          <p:nvPr userDrawn="1"/>
        </p:nvSpPr>
        <p:spPr>
          <a:xfrm>
            <a:off x="1035698" y="1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Merriweather" pitchFamily="2" charset="77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23566298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9922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blipFill dpi="0" rotWithShape="1">
          <a:blip r:embed="rId2">
            <a:lum/>
          </a:blip>
          <a:srcRect/>
          <a:stretch>
            <a:fillRect l="38000" t="-1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>
            <a:extLst>
              <a:ext uri="{FF2B5EF4-FFF2-40B4-BE49-F238E27FC236}">
                <a16:creationId xmlns:a16="http://schemas.microsoft.com/office/drawing/2014/main" id="{456EA066-8DAF-49C9-955A-F0F7CF2F508B}"/>
              </a:ext>
            </a:extLst>
          </p:cNvPr>
          <p:cNvSpPr/>
          <p:nvPr userDrawn="1"/>
        </p:nvSpPr>
        <p:spPr>
          <a:xfrm>
            <a:off x="1035698" y="18490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419452259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A_tinted_img_D3-color re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7"/>
          <a:stretch>
            <a:fillRect/>
          </a:stretch>
        </p:blipFill>
        <p:spPr bwMode="auto">
          <a:xfrm>
            <a:off x="0" y="0"/>
            <a:ext cx="12192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86594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r="2777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884082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C">
    <p:bg>
      <p:bgPr>
        <a:blipFill dpi="0" rotWithShape="1">
          <a:blip r:embed="rId3">
            <a:lum/>
          </a:blip>
          <a:srcRect/>
          <a:stretch>
            <a:fillRect l="-1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99896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Divider C">
    <p:bg>
      <p:bgPr>
        <a:blipFill dpi="0" rotWithShape="1">
          <a:blip r:embed="rId3">
            <a:lum/>
          </a:blip>
          <a:srcRect/>
          <a:stretch>
            <a:fillRect l="-17000" r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0105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C">
    <p:bg>
      <p:bgPr>
        <a:blipFill dpi="0" rotWithShape="1">
          <a:blip r:embed="rId3">
            <a:lum/>
          </a:blip>
          <a:srcRect/>
          <a:stretch>
            <a:fillRect l="-49000" r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833118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 C">
    <p:bg>
      <p:bgPr>
        <a:blipFill dpi="0" rotWithShape="1">
          <a:blip r:embed="rId3">
            <a:lum/>
          </a:blip>
          <a:srcRect/>
          <a:stretch>
            <a:fillRect l="-36000" r="-9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5440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 C">
    <p:bg>
      <p:bgPr>
        <a:blipFill dpi="0" rotWithShape="1">
          <a:blip r:embed="rId3">
            <a:lum/>
          </a:blip>
          <a:srcRect/>
          <a:stretch>
            <a:fillRect l="-24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17642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 C">
    <p:bg>
      <p:bgPr>
        <a:blipFill dpi="0" rotWithShape="1">
          <a:blip r:embed="rId3">
            <a:lum/>
          </a:blip>
          <a:srcRect/>
          <a:stretch>
            <a:fillRect l="-6000" r="-1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91128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 C">
    <p:bg>
      <p:bgPr>
        <a:blipFill dpi="0" rotWithShape="1">
          <a:blip r:embed="rId3">
            <a:lum/>
          </a:blip>
          <a:srcRect/>
          <a:stretch>
            <a:fillRect l="-1000" r="-1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B20FEE-618F-40AC-9DFF-31EB0FC444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412849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Divider C">
    <p:bg>
      <p:bgPr>
        <a:blipFill dpi="0" rotWithShape="1">
          <a:blip r:embed="rId3">
            <a:lum/>
          </a:blip>
          <a:srcRect/>
          <a:stretch>
            <a:fillRect l="-42000" r="-1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931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blipFill dpi="0" rotWithShape="1">
          <a:blip r:embed="rId2">
            <a:lum/>
          </a:blip>
          <a:srcRect/>
          <a:stretch>
            <a:fillRect l="38000" t="-4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>
            <a:extLst>
              <a:ext uri="{FF2B5EF4-FFF2-40B4-BE49-F238E27FC236}">
                <a16:creationId xmlns:a16="http://schemas.microsoft.com/office/drawing/2014/main" id="{E199787E-B8AC-445C-8EF2-4F097445F9DB}"/>
              </a:ext>
            </a:extLst>
          </p:cNvPr>
          <p:cNvSpPr/>
          <p:nvPr userDrawn="1"/>
        </p:nvSpPr>
        <p:spPr>
          <a:xfrm>
            <a:off x="1029940" y="-1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27470875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Divider C">
    <p:bg>
      <p:bgPr>
        <a:blipFill dpi="0" rotWithShape="1">
          <a:blip r:embed="rId3">
            <a:lum/>
          </a:blip>
          <a:srcRect/>
          <a:stretch>
            <a:fillRect l="-26000" r="-10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7334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Divider C">
    <p:bg>
      <p:bgPr>
        <a:blipFill dpi="0" rotWithShape="1">
          <a:blip r:embed="rId3">
            <a:lum/>
          </a:blip>
          <a:srcRect/>
          <a:stretch>
            <a:fillRect l="-85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428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 C">
    <p:bg>
      <p:bgPr>
        <a:blipFill dpi="0" rotWithShape="1">
          <a:blip r:embed="rId3">
            <a:lum/>
          </a:blip>
          <a:srcRect/>
          <a:stretch>
            <a:fillRect l="-137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0AC86A-686D-496F-9C81-83FD1A3B4393}"/>
              </a:ext>
            </a:extLst>
          </p:cNvPr>
          <p:cNvSpPr/>
          <p:nvPr userDrawn="1"/>
        </p:nvSpPr>
        <p:spPr>
          <a:xfrm>
            <a:off x="0" y="0"/>
            <a:ext cx="6781800" cy="6858000"/>
          </a:xfrm>
          <a:prstGeom prst="rect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1000">
                <a:srgbClr val="F05149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5569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blipFill dpi="0" rotWithShape="1">
          <a:blip r:embed="rId2">
            <a:lum/>
          </a:blip>
          <a:srcRect/>
          <a:stretch>
            <a:fillRect l="38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>
            <a:extLst>
              <a:ext uri="{FF2B5EF4-FFF2-40B4-BE49-F238E27FC236}">
                <a16:creationId xmlns:a16="http://schemas.microsoft.com/office/drawing/2014/main" id="{2FCD2306-AF9D-4254-BB83-359E004880B4}"/>
              </a:ext>
            </a:extLst>
          </p:cNvPr>
          <p:cNvSpPr/>
          <p:nvPr userDrawn="1"/>
        </p:nvSpPr>
        <p:spPr>
          <a:xfrm>
            <a:off x="1029940" y="-13009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1650196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blipFill dpi="0" rotWithShape="1">
          <a:blip r:embed="rId2">
            <a:lum/>
          </a:blip>
          <a:srcRect/>
          <a:stretch>
            <a:fillRect l="37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B10EA49-0B70-4D0B-B42F-35F6F6832B3F}"/>
              </a:ext>
            </a:extLst>
          </p:cNvPr>
          <p:cNvSpPr/>
          <p:nvPr userDrawn="1"/>
        </p:nvSpPr>
        <p:spPr>
          <a:xfrm>
            <a:off x="1035698" y="-1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D5BAE410-5C19-47D6-BE6C-382EE81823A6}"/>
              </a:ext>
            </a:extLst>
          </p:cNvPr>
          <p:cNvSpPr/>
          <p:nvPr userDrawn="1"/>
        </p:nvSpPr>
        <p:spPr>
          <a:xfrm>
            <a:off x="1035698" y="1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2492391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blipFill dpi="0" rotWithShape="1">
          <a:blip r:embed="rId2">
            <a:lum/>
          </a:blip>
          <a:srcRect/>
          <a:stretch>
            <a:fillRect l="38000"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B10EA49-0B70-4D0B-B42F-35F6F6832B3F}"/>
              </a:ext>
            </a:extLst>
          </p:cNvPr>
          <p:cNvSpPr/>
          <p:nvPr userDrawn="1"/>
        </p:nvSpPr>
        <p:spPr>
          <a:xfrm>
            <a:off x="1035698" y="-1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D5BAE410-5C19-47D6-BE6C-382EE81823A6}"/>
              </a:ext>
            </a:extLst>
          </p:cNvPr>
          <p:cNvSpPr/>
          <p:nvPr userDrawn="1"/>
        </p:nvSpPr>
        <p:spPr>
          <a:xfrm>
            <a:off x="1035698" y="1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4002732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9479" y="63806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1BED4-4F64-8C4F-9AA2-329C7C446E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19752" y="1157162"/>
            <a:ext cx="1899648" cy="0"/>
          </a:xfrm>
          <a:prstGeom prst="line">
            <a:avLst/>
          </a:prstGeom>
          <a:noFill/>
          <a:ln w="25400" cap="rnd" cmpd="sng" algn="ctr">
            <a:solidFill>
              <a:srgbClr val="F05149"/>
            </a:solidFill>
            <a:prstDash val="solid"/>
            <a:miter lim="800000"/>
          </a:ln>
          <a:effectLst/>
        </p:spPr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073EF2C-F728-465A-8984-55678B9CE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1" y="6296397"/>
            <a:ext cx="6277493" cy="2472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Sales Force Productivity Conference  ●  23-25 October 2022  ●  Ritz-Carlton, Atlanta ●  © 2022 The Sales Management Association.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00422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tile tx="56515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2141255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 flipV="1">
            <a:off x="1" y="-3"/>
            <a:ext cx="3990974" cy="6858000"/>
            <a:chOff x="0" y="1"/>
            <a:chExt cx="5831633" cy="6858000"/>
          </a:xfrm>
        </p:grpSpPr>
        <p:sp>
          <p:nvSpPr>
            <p:cNvPr id="16" name="Parallelogram 15"/>
            <p:cNvSpPr/>
            <p:nvPr userDrawn="1"/>
          </p:nvSpPr>
          <p:spPr>
            <a:xfrm>
              <a:off x="1035698" y="1"/>
              <a:ext cx="4795935" cy="6857999"/>
            </a:xfrm>
            <a:prstGeom prst="parallelogram">
              <a:avLst/>
            </a:prstGeom>
            <a:solidFill>
              <a:srgbClr val="F051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solidFill>
              <a:srgbClr val="F051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57368" y="4448175"/>
            <a:ext cx="3191632" cy="432828"/>
          </a:xfrm>
        </p:spPr>
        <p:txBody>
          <a:bodyPr wrap="square" anchor="ctr">
            <a:noAutofit/>
          </a:bodyPr>
          <a:lstStyle>
            <a:lvl1pPr algn="r">
              <a:lnSpc>
                <a:spcPct val="100000"/>
              </a:lnSpc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Author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4794" y="63103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bg1"/>
                </a:solidFill>
              </a:defRPr>
            </a:lvl1pPr>
          </a:lstStyle>
          <a:p>
            <a:fld id="{91A1BED4-4F64-8C4F-9AA2-329C7C446EA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1566394" y="1469513"/>
            <a:ext cx="1459907" cy="1331846"/>
            <a:chOff x="1490663" y="896938"/>
            <a:chExt cx="1809750" cy="1651000"/>
          </a:xfrm>
          <a:solidFill>
            <a:schemeClr val="bg1"/>
          </a:solidFill>
        </p:grpSpPr>
        <p:sp>
          <p:nvSpPr>
            <p:cNvPr id="10" name="Freeform 5"/>
            <p:cNvSpPr>
              <a:spLocks/>
            </p:cNvSpPr>
            <p:nvPr userDrawn="1"/>
          </p:nvSpPr>
          <p:spPr bwMode="auto">
            <a:xfrm>
              <a:off x="1490663" y="896938"/>
              <a:ext cx="1809750" cy="1651000"/>
            </a:xfrm>
            <a:custGeom>
              <a:avLst/>
              <a:gdLst>
                <a:gd name="T0" fmla="*/ 2049 w 2060"/>
                <a:gd name="T1" fmla="*/ 1337 h 1882"/>
                <a:gd name="T2" fmla="*/ 2013 w 2060"/>
                <a:gd name="T3" fmla="*/ 902 h 1882"/>
                <a:gd name="T4" fmla="*/ 2031 w 2060"/>
                <a:gd name="T5" fmla="*/ 737 h 1882"/>
                <a:gd name="T6" fmla="*/ 1519 w 2060"/>
                <a:gd name="T7" fmla="*/ 36 h 1882"/>
                <a:gd name="T8" fmla="*/ 1481 w 2060"/>
                <a:gd name="T9" fmla="*/ 55 h 1882"/>
                <a:gd name="T10" fmla="*/ 1500 w 2060"/>
                <a:gd name="T11" fmla="*/ 93 h 1882"/>
                <a:gd name="T12" fmla="*/ 1971 w 2060"/>
                <a:gd name="T13" fmla="*/ 737 h 1882"/>
                <a:gd name="T14" fmla="*/ 1955 w 2060"/>
                <a:gd name="T15" fmla="*/ 890 h 1882"/>
                <a:gd name="T16" fmla="*/ 1954 w 2060"/>
                <a:gd name="T17" fmla="*/ 891 h 1882"/>
                <a:gd name="T18" fmla="*/ 1992 w 2060"/>
                <a:gd name="T19" fmla="*/ 1356 h 1882"/>
                <a:gd name="T20" fmla="*/ 1984 w 2060"/>
                <a:gd name="T21" fmla="*/ 1397 h 1882"/>
                <a:gd name="T22" fmla="*/ 1945 w 2060"/>
                <a:gd name="T23" fmla="*/ 1412 h 1882"/>
                <a:gd name="T24" fmla="*/ 1782 w 2060"/>
                <a:gd name="T25" fmla="*/ 1363 h 1882"/>
                <a:gd name="T26" fmla="*/ 1579 w 2060"/>
                <a:gd name="T27" fmla="*/ 1355 h 1882"/>
                <a:gd name="T28" fmla="*/ 1280 w 2060"/>
                <a:gd name="T29" fmla="*/ 1418 h 1882"/>
                <a:gd name="T30" fmla="*/ 812 w 2060"/>
                <a:gd name="T31" fmla="*/ 1217 h 1882"/>
                <a:gd name="T32" fmla="*/ 615 w 2060"/>
                <a:gd name="T33" fmla="*/ 746 h 1882"/>
                <a:gd name="T34" fmla="*/ 807 w 2060"/>
                <a:gd name="T35" fmla="*/ 266 h 1882"/>
                <a:gd name="T36" fmla="*/ 1279 w 2060"/>
                <a:gd name="T37" fmla="*/ 61 h 1882"/>
                <a:gd name="T38" fmla="*/ 1385 w 2060"/>
                <a:gd name="T39" fmla="*/ 67 h 1882"/>
                <a:gd name="T40" fmla="*/ 1418 w 2060"/>
                <a:gd name="T41" fmla="*/ 41 h 1882"/>
                <a:gd name="T42" fmla="*/ 1393 w 2060"/>
                <a:gd name="T43" fmla="*/ 8 h 1882"/>
                <a:gd name="T44" fmla="*/ 1278 w 2060"/>
                <a:gd name="T45" fmla="*/ 1 h 1882"/>
                <a:gd name="T46" fmla="*/ 764 w 2060"/>
                <a:gd name="T47" fmla="*/ 225 h 1882"/>
                <a:gd name="T48" fmla="*/ 628 w 2060"/>
                <a:gd name="T49" fmla="*/ 418 h 1882"/>
                <a:gd name="T50" fmla="*/ 202 w 2060"/>
                <a:gd name="T51" fmla="*/ 667 h 1882"/>
                <a:gd name="T52" fmla="*/ 29 w 2060"/>
                <a:gd name="T53" fmla="*/ 1141 h 1882"/>
                <a:gd name="T54" fmla="*/ 47 w 2060"/>
                <a:gd name="T55" fmla="*/ 1307 h 1882"/>
                <a:gd name="T56" fmla="*/ 11 w 2060"/>
                <a:gd name="T57" fmla="*/ 1742 h 1882"/>
                <a:gd name="T58" fmla="*/ 30 w 2060"/>
                <a:gd name="T59" fmla="*/ 1839 h 1882"/>
                <a:gd name="T60" fmla="*/ 123 w 2060"/>
                <a:gd name="T61" fmla="*/ 1876 h 1882"/>
                <a:gd name="T62" fmla="*/ 306 w 2060"/>
                <a:gd name="T63" fmla="*/ 1820 h 1882"/>
                <a:gd name="T64" fmla="*/ 456 w 2060"/>
                <a:gd name="T65" fmla="*/ 1814 h 1882"/>
                <a:gd name="T66" fmla="*/ 781 w 2060"/>
                <a:gd name="T67" fmla="*/ 1882 h 1882"/>
                <a:gd name="T68" fmla="*/ 1115 w 2060"/>
                <a:gd name="T69" fmla="*/ 1795 h 1882"/>
                <a:gd name="T70" fmla="*/ 1368 w 2060"/>
                <a:gd name="T71" fmla="*/ 1572 h 1882"/>
                <a:gd name="T72" fmla="*/ 1361 w 2060"/>
                <a:gd name="T73" fmla="*/ 1530 h 1882"/>
                <a:gd name="T74" fmla="*/ 1319 w 2060"/>
                <a:gd name="T75" fmla="*/ 1537 h 1882"/>
                <a:gd name="T76" fmla="*/ 1087 w 2060"/>
                <a:gd name="T77" fmla="*/ 1742 h 1882"/>
                <a:gd name="T78" fmla="*/ 780 w 2060"/>
                <a:gd name="T79" fmla="*/ 1822 h 1882"/>
                <a:gd name="T80" fmla="*/ 481 w 2060"/>
                <a:gd name="T81" fmla="*/ 1759 h 1882"/>
                <a:gd name="T82" fmla="*/ 278 w 2060"/>
                <a:gd name="T83" fmla="*/ 1767 h 1882"/>
                <a:gd name="T84" fmla="*/ 115 w 2060"/>
                <a:gd name="T85" fmla="*/ 1817 h 1882"/>
                <a:gd name="T86" fmla="*/ 76 w 2060"/>
                <a:gd name="T87" fmla="*/ 1801 h 1882"/>
                <a:gd name="T88" fmla="*/ 68 w 2060"/>
                <a:gd name="T89" fmla="*/ 1761 h 1882"/>
                <a:gd name="T90" fmla="*/ 106 w 2060"/>
                <a:gd name="T91" fmla="*/ 1295 h 1882"/>
                <a:gd name="T92" fmla="*/ 105 w 2060"/>
                <a:gd name="T93" fmla="*/ 1294 h 1882"/>
                <a:gd name="T94" fmla="*/ 89 w 2060"/>
                <a:gd name="T95" fmla="*/ 1141 h 1882"/>
                <a:gd name="T96" fmla="*/ 248 w 2060"/>
                <a:gd name="T97" fmla="*/ 706 h 1882"/>
                <a:gd name="T98" fmla="*/ 599 w 2060"/>
                <a:gd name="T99" fmla="*/ 486 h 1882"/>
                <a:gd name="T100" fmla="*/ 555 w 2060"/>
                <a:gd name="T101" fmla="*/ 747 h 1882"/>
                <a:gd name="T102" fmla="*/ 769 w 2060"/>
                <a:gd name="T103" fmla="*/ 1259 h 1882"/>
                <a:gd name="T104" fmla="*/ 1279 w 2060"/>
                <a:gd name="T105" fmla="*/ 1478 h 1882"/>
                <a:gd name="T106" fmla="*/ 1604 w 2060"/>
                <a:gd name="T107" fmla="*/ 1409 h 1882"/>
                <a:gd name="T108" fmla="*/ 1754 w 2060"/>
                <a:gd name="T109" fmla="*/ 1416 h 1882"/>
                <a:gd name="T110" fmla="*/ 1937 w 2060"/>
                <a:gd name="T111" fmla="*/ 1472 h 1882"/>
                <a:gd name="T112" fmla="*/ 2030 w 2060"/>
                <a:gd name="T113" fmla="*/ 1435 h 1882"/>
                <a:gd name="T114" fmla="*/ 2049 w 2060"/>
                <a:gd name="T115" fmla="*/ 1337 h 1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0" h="1882">
                  <a:moveTo>
                    <a:pt x="2049" y="1337"/>
                  </a:moveTo>
                  <a:cubicBezTo>
                    <a:pt x="1976" y="1124"/>
                    <a:pt x="2011" y="917"/>
                    <a:pt x="2013" y="902"/>
                  </a:cubicBezTo>
                  <a:cubicBezTo>
                    <a:pt x="2026" y="848"/>
                    <a:pt x="2032" y="793"/>
                    <a:pt x="2031" y="737"/>
                  </a:cubicBezTo>
                  <a:cubicBezTo>
                    <a:pt x="2030" y="415"/>
                    <a:pt x="1824" y="133"/>
                    <a:pt x="1519" y="36"/>
                  </a:cubicBezTo>
                  <a:cubicBezTo>
                    <a:pt x="1503" y="31"/>
                    <a:pt x="1486" y="39"/>
                    <a:pt x="1481" y="55"/>
                  </a:cubicBezTo>
                  <a:cubicBezTo>
                    <a:pt x="1476" y="71"/>
                    <a:pt x="1485" y="88"/>
                    <a:pt x="1500" y="93"/>
                  </a:cubicBezTo>
                  <a:cubicBezTo>
                    <a:pt x="1781" y="182"/>
                    <a:pt x="1970" y="441"/>
                    <a:pt x="1971" y="737"/>
                  </a:cubicBezTo>
                  <a:cubicBezTo>
                    <a:pt x="1972" y="788"/>
                    <a:pt x="1966" y="840"/>
                    <a:pt x="1955" y="890"/>
                  </a:cubicBezTo>
                  <a:cubicBezTo>
                    <a:pt x="1955" y="890"/>
                    <a:pt x="1955" y="891"/>
                    <a:pt x="1954" y="891"/>
                  </a:cubicBezTo>
                  <a:cubicBezTo>
                    <a:pt x="1953" y="900"/>
                    <a:pt x="1914" y="1125"/>
                    <a:pt x="1992" y="1356"/>
                  </a:cubicBezTo>
                  <a:cubicBezTo>
                    <a:pt x="1997" y="1370"/>
                    <a:pt x="1994" y="1385"/>
                    <a:pt x="1984" y="1397"/>
                  </a:cubicBezTo>
                  <a:cubicBezTo>
                    <a:pt x="1975" y="1409"/>
                    <a:pt x="1960" y="1414"/>
                    <a:pt x="1945" y="1412"/>
                  </a:cubicBezTo>
                  <a:cubicBezTo>
                    <a:pt x="1882" y="1404"/>
                    <a:pt x="1827" y="1387"/>
                    <a:pt x="1782" y="1363"/>
                  </a:cubicBezTo>
                  <a:cubicBezTo>
                    <a:pt x="1718" y="1329"/>
                    <a:pt x="1642" y="1326"/>
                    <a:pt x="1579" y="1355"/>
                  </a:cubicBezTo>
                  <a:cubicBezTo>
                    <a:pt x="1485" y="1399"/>
                    <a:pt x="1385" y="1420"/>
                    <a:pt x="1280" y="1418"/>
                  </a:cubicBezTo>
                  <a:cubicBezTo>
                    <a:pt x="1104" y="1415"/>
                    <a:pt x="937" y="1343"/>
                    <a:pt x="812" y="1217"/>
                  </a:cubicBezTo>
                  <a:cubicBezTo>
                    <a:pt x="686" y="1090"/>
                    <a:pt x="616" y="923"/>
                    <a:pt x="615" y="746"/>
                  </a:cubicBezTo>
                  <a:cubicBezTo>
                    <a:pt x="613" y="566"/>
                    <a:pt x="681" y="396"/>
                    <a:pt x="807" y="266"/>
                  </a:cubicBezTo>
                  <a:cubicBezTo>
                    <a:pt x="932" y="138"/>
                    <a:pt x="1100" y="65"/>
                    <a:pt x="1279" y="61"/>
                  </a:cubicBezTo>
                  <a:cubicBezTo>
                    <a:pt x="1315" y="60"/>
                    <a:pt x="1350" y="62"/>
                    <a:pt x="1385" y="67"/>
                  </a:cubicBezTo>
                  <a:cubicBezTo>
                    <a:pt x="1401" y="69"/>
                    <a:pt x="1416" y="58"/>
                    <a:pt x="1418" y="41"/>
                  </a:cubicBezTo>
                  <a:cubicBezTo>
                    <a:pt x="1420" y="25"/>
                    <a:pt x="1409" y="10"/>
                    <a:pt x="1393" y="8"/>
                  </a:cubicBezTo>
                  <a:cubicBezTo>
                    <a:pt x="1355" y="3"/>
                    <a:pt x="1317" y="0"/>
                    <a:pt x="1278" y="1"/>
                  </a:cubicBezTo>
                  <a:cubicBezTo>
                    <a:pt x="1083" y="5"/>
                    <a:pt x="900" y="84"/>
                    <a:pt x="764" y="225"/>
                  </a:cubicBezTo>
                  <a:cubicBezTo>
                    <a:pt x="707" y="282"/>
                    <a:pt x="662" y="348"/>
                    <a:pt x="628" y="418"/>
                  </a:cubicBezTo>
                  <a:cubicBezTo>
                    <a:pt x="462" y="450"/>
                    <a:pt x="311" y="538"/>
                    <a:pt x="202" y="667"/>
                  </a:cubicBezTo>
                  <a:cubicBezTo>
                    <a:pt x="91" y="799"/>
                    <a:pt x="29" y="967"/>
                    <a:pt x="29" y="1141"/>
                  </a:cubicBezTo>
                  <a:cubicBezTo>
                    <a:pt x="28" y="1197"/>
                    <a:pt x="34" y="1253"/>
                    <a:pt x="47" y="1307"/>
                  </a:cubicBezTo>
                  <a:cubicBezTo>
                    <a:pt x="49" y="1322"/>
                    <a:pt x="84" y="1528"/>
                    <a:pt x="11" y="1742"/>
                  </a:cubicBezTo>
                  <a:cubicBezTo>
                    <a:pt x="0" y="1775"/>
                    <a:pt x="7" y="1812"/>
                    <a:pt x="30" y="1839"/>
                  </a:cubicBezTo>
                  <a:cubicBezTo>
                    <a:pt x="52" y="1867"/>
                    <a:pt x="87" y="1881"/>
                    <a:pt x="123" y="1876"/>
                  </a:cubicBezTo>
                  <a:cubicBezTo>
                    <a:pt x="194" y="1866"/>
                    <a:pt x="255" y="1848"/>
                    <a:pt x="306" y="1820"/>
                  </a:cubicBezTo>
                  <a:cubicBezTo>
                    <a:pt x="354" y="1795"/>
                    <a:pt x="410" y="1792"/>
                    <a:pt x="456" y="1814"/>
                  </a:cubicBezTo>
                  <a:cubicBezTo>
                    <a:pt x="554" y="1859"/>
                    <a:pt x="677" y="1882"/>
                    <a:pt x="781" y="1882"/>
                  </a:cubicBezTo>
                  <a:cubicBezTo>
                    <a:pt x="897" y="1882"/>
                    <a:pt x="1013" y="1850"/>
                    <a:pt x="1115" y="1795"/>
                  </a:cubicBezTo>
                  <a:cubicBezTo>
                    <a:pt x="1215" y="1741"/>
                    <a:pt x="1302" y="1664"/>
                    <a:pt x="1368" y="1572"/>
                  </a:cubicBezTo>
                  <a:cubicBezTo>
                    <a:pt x="1377" y="1559"/>
                    <a:pt x="1374" y="1540"/>
                    <a:pt x="1361" y="1530"/>
                  </a:cubicBezTo>
                  <a:cubicBezTo>
                    <a:pt x="1347" y="1521"/>
                    <a:pt x="1328" y="1524"/>
                    <a:pt x="1319" y="1537"/>
                  </a:cubicBezTo>
                  <a:cubicBezTo>
                    <a:pt x="1258" y="1622"/>
                    <a:pt x="1178" y="1693"/>
                    <a:pt x="1087" y="1742"/>
                  </a:cubicBezTo>
                  <a:cubicBezTo>
                    <a:pt x="993" y="1792"/>
                    <a:pt x="886" y="1820"/>
                    <a:pt x="780" y="1822"/>
                  </a:cubicBezTo>
                  <a:cubicBezTo>
                    <a:pt x="675" y="1824"/>
                    <a:pt x="575" y="1803"/>
                    <a:pt x="481" y="1759"/>
                  </a:cubicBezTo>
                  <a:cubicBezTo>
                    <a:pt x="418" y="1730"/>
                    <a:pt x="342" y="1733"/>
                    <a:pt x="278" y="1767"/>
                  </a:cubicBezTo>
                  <a:cubicBezTo>
                    <a:pt x="233" y="1791"/>
                    <a:pt x="178" y="1808"/>
                    <a:pt x="115" y="1817"/>
                  </a:cubicBezTo>
                  <a:cubicBezTo>
                    <a:pt x="100" y="1819"/>
                    <a:pt x="85" y="1813"/>
                    <a:pt x="76" y="1801"/>
                  </a:cubicBezTo>
                  <a:cubicBezTo>
                    <a:pt x="66" y="1790"/>
                    <a:pt x="64" y="1775"/>
                    <a:pt x="68" y="1761"/>
                  </a:cubicBezTo>
                  <a:cubicBezTo>
                    <a:pt x="146" y="1530"/>
                    <a:pt x="108" y="1306"/>
                    <a:pt x="106" y="1295"/>
                  </a:cubicBezTo>
                  <a:cubicBezTo>
                    <a:pt x="105" y="1295"/>
                    <a:pt x="105" y="1295"/>
                    <a:pt x="105" y="1294"/>
                  </a:cubicBezTo>
                  <a:cubicBezTo>
                    <a:pt x="94" y="1244"/>
                    <a:pt x="88" y="1193"/>
                    <a:pt x="89" y="1141"/>
                  </a:cubicBezTo>
                  <a:cubicBezTo>
                    <a:pt x="89" y="982"/>
                    <a:pt x="146" y="827"/>
                    <a:pt x="248" y="706"/>
                  </a:cubicBezTo>
                  <a:cubicBezTo>
                    <a:pt x="339" y="598"/>
                    <a:pt x="462" y="521"/>
                    <a:pt x="599" y="486"/>
                  </a:cubicBezTo>
                  <a:cubicBezTo>
                    <a:pt x="569" y="569"/>
                    <a:pt x="554" y="657"/>
                    <a:pt x="555" y="747"/>
                  </a:cubicBezTo>
                  <a:cubicBezTo>
                    <a:pt x="557" y="939"/>
                    <a:pt x="633" y="1121"/>
                    <a:pt x="769" y="1259"/>
                  </a:cubicBezTo>
                  <a:cubicBezTo>
                    <a:pt x="906" y="1397"/>
                    <a:pt x="1087" y="1478"/>
                    <a:pt x="1279" y="1478"/>
                  </a:cubicBezTo>
                  <a:cubicBezTo>
                    <a:pt x="1399" y="1478"/>
                    <a:pt x="1506" y="1455"/>
                    <a:pt x="1604" y="1409"/>
                  </a:cubicBezTo>
                  <a:cubicBezTo>
                    <a:pt x="1650" y="1388"/>
                    <a:pt x="1706" y="1390"/>
                    <a:pt x="1754" y="1416"/>
                  </a:cubicBezTo>
                  <a:cubicBezTo>
                    <a:pt x="1805" y="1443"/>
                    <a:pt x="1866" y="1462"/>
                    <a:pt x="1937" y="1472"/>
                  </a:cubicBezTo>
                  <a:cubicBezTo>
                    <a:pt x="1973" y="1476"/>
                    <a:pt x="2008" y="1463"/>
                    <a:pt x="2030" y="1435"/>
                  </a:cubicBezTo>
                  <a:cubicBezTo>
                    <a:pt x="2053" y="1408"/>
                    <a:pt x="2060" y="1371"/>
                    <a:pt x="2049" y="1337"/>
                  </a:cubicBezTo>
                  <a:close/>
                </a:path>
              </a:pathLst>
            </a:custGeom>
            <a:grpFill/>
            <a:ln w="34925" cmpd="dbl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2257425" y="1347788"/>
              <a:ext cx="368300" cy="454025"/>
            </a:xfrm>
            <a:custGeom>
              <a:avLst/>
              <a:gdLst>
                <a:gd name="T0" fmla="*/ 206 w 420"/>
                <a:gd name="T1" fmla="*/ 0 h 518"/>
                <a:gd name="T2" fmla="*/ 112 w 420"/>
                <a:gd name="T3" fmla="*/ 0 h 518"/>
                <a:gd name="T4" fmla="*/ 0 w 420"/>
                <a:gd name="T5" fmla="*/ 111 h 518"/>
                <a:gd name="T6" fmla="*/ 0 w 420"/>
                <a:gd name="T7" fmla="*/ 224 h 518"/>
                <a:gd name="T8" fmla="*/ 112 w 420"/>
                <a:gd name="T9" fmla="*/ 336 h 518"/>
                <a:gd name="T10" fmla="*/ 112 w 420"/>
                <a:gd name="T11" fmla="*/ 336 h 518"/>
                <a:gd name="T12" fmla="*/ 181 w 420"/>
                <a:gd name="T13" fmla="*/ 381 h 518"/>
                <a:gd name="T14" fmla="*/ 203 w 420"/>
                <a:gd name="T15" fmla="*/ 452 h 518"/>
                <a:gd name="T16" fmla="*/ 277 w 420"/>
                <a:gd name="T17" fmla="*/ 518 h 518"/>
                <a:gd name="T18" fmla="*/ 340 w 420"/>
                <a:gd name="T19" fmla="*/ 481 h 518"/>
                <a:gd name="T20" fmla="*/ 373 w 420"/>
                <a:gd name="T21" fmla="*/ 126 h 518"/>
                <a:gd name="T22" fmla="*/ 206 w 420"/>
                <a:gd name="T23" fmla="*/ 0 h 518"/>
                <a:gd name="T24" fmla="*/ 288 w 420"/>
                <a:gd name="T25" fmla="*/ 451 h 518"/>
                <a:gd name="T26" fmla="*/ 273 w 420"/>
                <a:gd name="T27" fmla="*/ 458 h 518"/>
                <a:gd name="T28" fmla="*/ 262 w 420"/>
                <a:gd name="T29" fmla="*/ 445 h 518"/>
                <a:gd name="T30" fmla="*/ 235 w 420"/>
                <a:gd name="T31" fmla="*/ 354 h 518"/>
                <a:gd name="T32" fmla="*/ 112 w 420"/>
                <a:gd name="T33" fmla="*/ 276 h 518"/>
                <a:gd name="T34" fmla="*/ 112 w 420"/>
                <a:gd name="T35" fmla="*/ 276 h 518"/>
                <a:gd name="T36" fmla="*/ 60 w 420"/>
                <a:gd name="T37" fmla="*/ 224 h 518"/>
                <a:gd name="T38" fmla="*/ 60 w 420"/>
                <a:gd name="T39" fmla="*/ 111 h 518"/>
                <a:gd name="T40" fmla="*/ 112 w 420"/>
                <a:gd name="T41" fmla="*/ 60 h 518"/>
                <a:gd name="T42" fmla="*/ 206 w 420"/>
                <a:gd name="T43" fmla="*/ 60 h 518"/>
                <a:gd name="T44" fmla="*/ 315 w 420"/>
                <a:gd name="T45" fmla="*/ 142 h 518"/>
                <a:gd name="T46" fmla="*/ 288 w 420"/>
                <a:gd name="T47" fmla="*/ 451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0" h="518">
                  <a:moveTo>
                    <a:pt x="206" y="0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50" y="0"/>
                    <a:pt x="0" y="50"/>
                    <a:pt x="0" y="111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86"/>
                    <a:pt x="50" y="336"/>
                    <a:pt x="112" y="336"/>
                  </a:cubicBezTo>
                  <a:cubicBezTo>
                    <a:pt x="112" y="336"/>
                    <a:pt x="112" y="336"/>
                    <a:pt x="112" y="336"/>
                  </a:cubicBezTo>
                  <a:cubicBezTo>
                    <a:pt x="113" y="336"/>
                    <a:pt x="160" y="337"/>
                    <a:pt x="181" y="381"/>
                  </a:cubicBezTo>
                  <a:cubicBezTo>
                    <a:pt x="192" y="403"/>
                    <a:pt x="200" y="427"/>
                    <a:pt x="203" y="452"/>
                  </a:cubicBezTo>
                  <a:cubicBezTo>
                    <a:pt x="206" y="485"/>
                    <a:pt x="226" y="518"/>
                    <a:pt x="277" y="518"/>
                  </a:cubicBezTo>
                  <a:cubicBezTo>
                    <a:pt x="302" y="518"/>
                    <a:pt x="326" y="505"/>
                    <a:pt x="340" y="481"/>
                  </a:cubicBezTo>
                  <a:cubicBezTo>
                    <a:pt x="381" y="413"/>
                    <a:pt x="420" y="295"/>
                    <a:pt x="373" y="126"/>
                  </a:cubicBezTo>
                  <a:cubicBezTo>
                    <a:pt x="353" y="52"/>
                    <a:pt x="284" y="0"/>
                    <a:pt x="206" y="0"/>
                  </a:cubicBezTo>
                  <a:close/>
                  <a:moveTo>
                    <a:pt x="288" y="451"/>
                  </a:moveTo>
                  <a:cubicBezTo>
                    <a:pt x="284" y="459"/>
                    <a:pt x="276" y="458"/>
                    <a:pt x="273" y="458"/>
                  </a:cubicBezTo>
                  <a:cubicBezTo>
                    <a:pt x="269" y="457"/>
                    <a:pt x="263" y="454"/>
                    <a:pt x="262" y="445"/>
                  </a:cubicBezTo>
                  <a:cubicBezTo>
                    <a:pt x="258" y="414"/>
                    <a:pt x="249" y="383"/>
                    <a:pt x="235" y="354"/>
                  </a:cubicBezTo>
                  <a:cubicBezTo>
                    <a:pt x="198" y="278"/>
                    <a:pt x="117" y="276"/>
                    <a:pt x="112" y="276"/>
                  </a:cubicBezTo>
                  <a:cubicBezTo>
                    <a:pt x="112" y="276"/>
                    <a:pt x="112" y="276"/>
                    <a:pt x="112" y="276"/>
                  </a:cubicBezTo>
                  <a:cubicBezTo>
                    <a:pt x="83" y="276"/>
                    <a:pt x="60" y="253"/>
                    <a:pt x="60" y="224"/>
                  </a:cubicBezTo>
                  <a:cubicBezTo>
                    <a:pt x="60" y="111"/>
                    <a:pt x="60" y="111"/>
                    <a:pt x="60" y="111"/>
                  </a:cubicBezTo>
                  <a:cubicBezTo>
                    <a:pt x="60" y="83"/>
                    <a:pt x="83" y="60"/>
                    <a:pt x="112" y="60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257" y="60"/>
                    <a:pt x="302" y="94"/>
                    <a:pt x="315" y="142"/>
                  </a:cubicBezTo>
                  <a:cubicBezTo>
                    <a:pt x="348" y="261"/>
                    <a:pt x="339" y="365"/>
                    <a:pt x="288" y="451"/>
                  </a:cubicBezTo>
                  <a:close/>
                </a:path>
              </a:pathLst>
            </a:custGeom>
            <a:grpFill/>
            <a:ln w="34925" cmpd="dbl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2651125" y="1347788"/>
              <a:ext cx="368300" cy="454025"/>
            </a:xfrm>
            <a:custGeom>
              <a:avLst/>
              <a:gdLst>
                <a:gd name="T0" fmla="*/ 0 w 419"/>
                <a:gd name="T1" fmla="*/ 111 h 518"/>
                <a:gd name="T2" fmla="*/ 0 w 419"/>
                <a:gd name="T3" fmla="*/ 224 h 518"/>
                <a:gd name="T4" fmla="*/ 111 w 419"/>
                <a:gd name="T5" fmla="*/ 336 h 518"/>
                <a:gd name="T6" fmla="*/ 181 w 419"/>
                <a:gd name="T7" fmla="*/ 381 h 518"/>
                <a:gd name="T8" fmla="*/ 202 w 419"/>
                <a:gd name="T9" fmla="*/ 452 h 518"/>
                <a:gd name="T10" fmla="*/ 276 w 419"/>
                <a:gd name="T11" fmla="*/ 518 h 518"/>
                <a:gd name="T12" fmla="*/ 340 w 419"/>
                <a:gd name="T13" fmla="*/ 481 h 518"/>
                <a:gd name="T14" fmla="*/ 373 w 419"/>
                <a:gd name="T15" fmla="*/ 126 h 518"/>
                <a:gd name="T16" fmla="*/ 206 w 419"/>
                <a:gd name="T17" fmla="*/ 0 h 518"/>
                <a:gd name="T18" fmla="*/ 111 w 419"/>
                <a:gd name="T19" fmla="*/ 0 h 518"/>
                <a:gd name="T20" fmla="*/ 0 w 419"/>
                <a:gd name="T21" fmla="*/ 111 h 518"/>
                <a:gd name="T22" fmla="*/ 60 w 419"/>
                <a:gd name="T23" fmla="*/ 111 h 518"/>
                <a:gd name="T24" fmla="*/ 111 w 419"/>
                <a:gd name="T25" fmla="*/ 60 h 518"/>
                <a:gd name="T26" fmla="*/ 206 w 419"/>
                <a:gd name="T27" fmla="*/ 60 h 518"/>
                <a:gd name="T28" fmla="*/ 315 w 419"/>
                <a:gd name="T29" fmla="*/ 142 h 518"/>
                <a:gd name="T30" fmla="*/ 288 w 419"/>
                <a:gd name="T31" fmla="*/ 451 h 518"/>
                <a:gd name="T32" fmla="*/ 273 w 419"/>
                <a:gd name="T33" fmla="*/ 458 h 518"/>
                <a:gd name="T34" fmla="*/ 262 w 419"/>
                <a:gd name="T35" fmla="*/ 445 h 518"/>
                <a:gd name="T36" fmla="*/ 235 w 419"/>
                <a:gd name="T37" fmla="*/ 354 h 518"/>
                <a:gd name="T38" fmla="*/ 112 w 419"/>
                <a:gd name="T39" fmla="*/ 276 h 518"/>
                <a:gd name="T40" fmla="*/ 111 w 419"/>
                <a:gd name="T41" fmla="*/ 276 h 518"/>
                <a:gd name="T42" fmla="*/ 60 w 419"/>
                <a:gd name="T43" fmla="*/ 224 h 518"/>
                <a:gd name="T44" fmla="*/ 60 w 419"/>
                <a:gd name="T45" fmla="*/ 111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9" h="518">
                  <a:moveTo>
                    <a:pt x="0" y="111"/>
                  </a:moveTo>
                  <a:cubicBezTo>
                    <a:pt x="0" y="224"/>
                    <a:pt x="0" y="224"/>
                    <a:pt x="0" y="224"/>
                  </a:cubicBezTo>
                  <a:cubicBezTo>
                    <a:pt x="0" y="286"/>
                    <a:pt x="50" y="336"/>
                    <a:pt x="111" y="336"/>
                  </a:cubicBezTo>
                  <a:cubicBezTo>
                    <a:pt x="113" y="336"/>
                    <a:pt x="160" y="337"/>
                    <a:pt x="181" y="381"/>
                  </a:cubicBezTo>
                  <a:cubicBezTo>
                    <a:pt x="192" y="403"/>
                    <a:pt x="199" y="427"/>
                    <a:pt x="202" y="452"/>
                  </a:cubicBezTo>
                  <a:cubicBezTo>
                    <a:pt x="206" y="485"/>
                    <a:pt x="228" y="518"/>
                    <a:pt x="276" y="518"/>
                  </a:cubicBezTo>
                  <a:cubicBezTo>
                    <a:pt x="302" y="518"/>
                    <a:pt x="326" y="505"/>
                    <a:pt x="340" y="481"/>
                  </a:cubicBezTo>
                  <a:cubicBezTo>
                    <a:pt x="380" y="413"/>
                    <a:pt x="419" y="295"/>
                    <a:pt x="373" y="126"/>
                  </a:cubicBezTo>
                  <a:cubicBezTo>
                    <a:pt x="352" y="52"/>
                    <a:pt x="284" y="0"/>
                    <a:pt x="206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50" y="0"/>
                    <a:pt x="0" y="50"/>
                    <a:pt x="0" y="111"/>
                  </a:cubicBezTo>
                  <a:close/>
                  <a:moveTo>
                    <a:pt x="60" y="111"/>
                  </a:moveTo>
                  <a:cubicBezTo>
                    <a:pt x="60" y="83"/>
                    <a:pt x="83" y="60"/>
                    <a:pt x="111" y="60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257" y="60"/>
                    <a:pt x="302" y="94"/>
                    <a:pt x="315" y="142"/>
                  </a:cubicBezTo>
                  <a:cubicBezTo>
                    <a:pt x="348" y="261"/>
                    <a:pt x="339" y="365"/>
                    <a:pt x="288" y="451"/>
                  </a:cubicBezTo>
                  <a:cubicBezTo>
                    <a:pt x="283" y="459"/>
                    <a:pt x="276" y="458"/>
                    <a:pt x="273" y="458"/>
                  </a:cubicBezTo>
                  <a:cubicBezTo>
                    <a:pt x="269" y="457"/>
                    <a:pt x="263" y="454"/>
                    <a:pt x="262" y="445"/>
                  </a:cubicBezTo>
                  <a:cubicBezTo>
                    <a:pt x="258" y="414"/>
                    <a:pt x="249" y="383"/>
                    <a:pt x="235" y="354"/>
                  </a:cubicBezTo>
                  <a:cubicBezTo>
                    <a:pt x="197" y="278"/>
                    <a:pt x="117" y="276"/>
                    <a:pt x="112" y="276"/>
                  </a:cubicBezTo>
                  <a:cubicBezTo>
                    <a:pt x="111" y="276"/>
                    <a:pt x="111" y="276"/>
                    <a:pt x="111" y="276"/>
                  </a:cubicBezTo>
                  <a:cubicBezTo>
                    <a:pt x="83" y="276"/>
                    <a:pt x="60" y="253"/>
                    <a:pt x="60" y="224"/>
                  </a:cubicBezTo>
                  <a:lnTo>
                    <a:pt x="60" y="111"/>
                  </a:lnTo>
                  <a:close/>
                </a:path>
              </a:pathLst>
            </a:custGeom>
            <a:grpFill/>
            <a:ln w="34925" cmpd="dbl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Text Placeholder 27"/>
          <p:cNvSpPr>
            <a:spLocks noGrp="1"/>
          </p:cNvSpPr>
          <p:nvPr>
            <p:ph type="body" sz="quarter" idx="10"/>
          </p:nvPr>
        </p:nvSpPr>
        <p:spPr>
          <a:xfrm>
            <a:off x="3857625" y="1469513"/>
            <a:ext cx="7191375" cy="2788162"/>
          </a:xfrm>
        </p:spPr>
        <p:txBody>
          <a:bodyPr vert="horz" wrap="square" lIns="91440" tIns="45720" rIns="91440" bIns="45720" rtlCol="0" anchor="t">
            <a:noAutofit/>
          </a:bodyPr>
          <a:lstStyle>
            <a:lvl1pPr indent="0">
              <a:lnSpc>
                <a:spcPct val="120000"/>
              </a:lnSpc>
              <a:defRPr lang="en-US" sz="2800" i="1" smtClean="0">
                <a:latin typeface="+mj-lt"/>
                <a:ea typeface="+mj-ea"/>
                <a:cs typeface="+mj-cs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US" sz="1800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Edit Master text styles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3A0ADE-4025-41DD-9E86-DA6181A95E0B}"/>
              </a:ext>
            </a:extLst>
          </p:cNvPr>
          <p:cNvGrpSpPr/>
          <p:nvPr userDrawn="1"/>
        </p:nvGrpSpPr>
        <p:grpSpPr>
          <a:xfrm>
            <a:off x="11475312" y="6164594"/>
            <a:ext cx="503478" cy="503478"/>
            <a:chOff x="1520825" y="1230313"/>
            <a:chExt cx="763588" cy="763587"/>
          </a:xfrm>
        </p:grpSpPr>
        <p:sp>
          <p:nvSpPr>
            <p:cNvPr id="24" name="Oval 6">
              <a:extLst>
                <a:ext uri="{FF2B5EF4-FFF2-40B4-BE49-F238E27FC236}">
                  <a16:creationId xmlns:a16="http://schemas.microsoft.com/office/drawing/2014/main" id="{A411306A-74CA-4F0A-A64D-BB2A8D5C2EF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20825" y="1230313"/>
              <a:ext cx="763588" cy="763587"/>
            </a:xfrm>
            <a:prstGeom prst="ellipse">
              <a:avLst/>
            </a:prstGeom>
            <a:solidFill>
              <a:srgbClr val="E83B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23118967-4BE9-438D-A41D-E827487DAF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0838" y="1489075"/>
              <a:ext cx="177800" cy="341312"/>
            </a:xfrm>
            <a:custGeom>
              <a:avLst/>
              <a:gdLst>
                <a:gd name="T0" fmla="*/ 33 w 112"/>
                <a:gd name="T1" fmla="*/ 200 h 215"/>
                <a:gd name="T2" fmla="*/ 33 w 112"/>
                <a:gd name="T3" fmla="*/ 192 h 215"/>
                <a:gd name="T4" fmla="*/ 33 w 112"/>
                <a:gd name="T5" fmla="*/ 46 h 215"/>
                <a:gd name="T6" fmla="*/ 33 w 112"/>
                <a:gd name="T7" fmla="*/ 43 h 215"/>
                <a:gd name="T8" fmla="*/ 78 w 112"/>
                <a:gd name="T9" fmla="*/ 25 h 215"/>
                <a:gd name="T10" fmla="*/ 86 w 112"/>
                <a:gd name="T11" fmla="*/ 20 h 215"/>
                <a:gd name="T12" fmla="*/ 104 w 112"/>
                <a:gd name="T13" fmla="*/ 13 h 215"/>
                <a:gd name="T14" fmla="*/ 104 w 112"/>
                <a:gd name="T15" fmla="*/ 16 h 215"/>
                <a:gd name="T16" fmla="*/ 104 w 112"/>
                <a:gd name="T17" fmla="*/ 207 h 215"/>
                <a:gd name="T18" fmla="*/ 86 w 112"/>
                <a:gd name="T19" fmla="*/ 207 h 215"/>
                <a:gd name="T20" fmla="*/ 86 w 112"/>
                <a:gd name="T21" fmla="*/ 25 h 215"/>
                <a:gd name="T22" fmla="*/ 78 w 112"/>
                <a:gd name="T23" fmla="*/ 28 h 215"/>
                <a:gd name="T24" fmla="*/ 78 w 112"/>
                <a:gd name="T25" fmla="*/ 207 h 215"/>
                <a:gd name="T26" fmla="*/ 78 w 112"/>
                <a:gd name="T27" fmla="*/ 215 h 215"/>
                <a:gd name="T28" fmla="*/ 86 w 112"/>
                <a:gd name="T29" fmla="*/ 215 h 215"/>
                <a:gd name="T30" fmla="*/ 104 w 112"/>
                <a:gd name="T31" fmla="*/ 215 h 215"/>
                <a:gd name="T32" fmla="*/ 112 w 112"/>
                <a:gd name="T33" fmla="*/ 215 h 215"/>
                <a:gd name="T34" fmla="*/ 112 w 112"/>
                <a:gd name="T35" fmla="*/ 207 h 215"/>
                <a:gd name="T36" fmla="*/ 112 w 112"/>
                <a:gd name="T37" fmla="*/ 13 h 215"/>
                <a:gd name="T38" fmla="*/ 112 w 112"/>
                <a:gd name="T39" fmla="*/ 10 h 215"/>
                <a:gd name="T40" fmla="*/ 112 w 112"/>
                <a:gd name="T41" fmla="*/ 0 h 215"/>
                <a:gd name="T42" fmla="*/ 104 w 112"/>
                <a:gd name="T43" fmla="*/ 3 h 215"/>
                <a:gd name="T44" fmla="*/ 86 w 112"/>
                <a:gd name="T45" fmla="*/ 11 h 215"/>
                <a:gd name="T46" fmla="*/ 78 w 112"/>
                <a:gd name="T47" fmla="*/ 15 h 215"/>
                <a:gd name="T48" fmla="*/ 33 w 112"/>
                <a:gd name="T49" fmla="*/ 33 h 215"/>
                <a:gd name="T50" fmla="*/ 23 w 112"/>
                <a:gd name="T51" fmla="*/ 36 h 215"/>
                <a:gd name="T52" fmla="*/ 23 w 112"/>
                <a:gd name="T53" fmla="*/ 46 h 215"/>
                <a:gd name="T54" fmla="*/ 23 w 112"/>
                <a:gd name="T55" fmla="*/ 49 h 215"/>
                <a:gd name="T56" fmla="*/ 23 w 112"/>
                <a:gd name="T57" fmla="*/ 192 h 215"/>
                <a:gd name="T58" fmla="*/ 0 w 112"/>
                <a:gd name="T59" fmla="*/ 192 h 215"/>
                <a:gd name="T60" fmla="*/ 0 w 112"/>
                <a:gd name="T61" fmla="*/ 200 h 215"/>
                <a:gd name="T62" fmla="*/ 23 w 112"/>
                <a:gd name="T63" fmla="*/ 200 h 215"/>
                <a:gd name="T64" fmla="*/ 33 w 112"/>
                <a:gd name="T65" fmla="*/ 20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215">
                  <a:moveTo>
                    <a:pt x="33" y="200"/>
                  </a:moveTo>
                  <a:lnTo>
                    <a:pt x="33" y="192"/>
                  </a:lnTo>
                  <a:lnTo>
                    <a:pt x="33" y="46"/>
                  </a:lnTo>
                  <a:lnTo>
                    <a:pt x="33" y="43"/>
                  </a:lnTo>
                  <a:lnTo>
                    <a:pt x="78" y="25"/>
                  </a:lnTo>
                  <a:lnTo>
                    <a:pt x="86" y="20"/>
                  </a:lnTo>
                  <a:lnTo>
                    <a:pt x="104" y="13"/>
                  </a:lnTo>
                  <a:lnTo>
                    <a:pt x="104" y="16"/>
                  </a:lnTo>
                  <a:lnTo>
                    <a:pt x="104" y="207"/>
                  </a:lnTo>
                  <a:lnTo>
                    <a:pt x="86" y="207"/>
                  </a:lnTo>
                  <a:lnTo>
                    <a:pt x="86" y="25"/>
                  </a:lnTo>
                  <a:lnTo>
                    <a:pt x="78" y="28"/>
                  </a:lnTo>
                  <a:lnTo>
                    <a:pt x="78" y="207"/>
                  </a:lnTo>
                  <a:lnTo>
                    <a:pt x="78" y="215"/>
                  </a:lnTo>
                  <a:lnTo>
                    <a:pt x="86" y="215"/>
                  </a:lnTo>
                  <a:lnTo>
                    <a:pt x="104" y="215"/>
                  </a:lnTo>
                  <a:lnTo>
                    <a:pt x="112" y="215"/>
                  </a:lnTo>
                  <a:lnTo>
                    <a:pt x="112" y="207"/>
                  </a:lnTo>
                  <a:lnTo>
                    <a:pt x="112" y="13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104" y="3"/>
                  </a:lnTo>
                  <a:lnTo>
                    <a:pt x="86" y="11"/>
                  </a:lnTo>
                  <a:lnTo>
                    <a:pt x="78" y="15"/>
                  </a:lnTo>
                  <a:lnTo>
                    <a:pt x="33" y="33"/>
                  </a:lnTo>
                  <a:lnTo>
                    <a:pt x="23" y="36"/>
                  </a:lnTo>
                  <a:lnTo>
                    <a:pt x="23" y="46"/>
                  </a:lnTo>
                  <a:lnTo>
                    <a:pt x="23" y="49"/>
                  </a:lnTo>
                  <a:lnTo>
                    <a:pt x="23" y="192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23" y="200"/>
                  </a:lnTo>
                  <a:lnTo>
                    <a:pt x="33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D9DB2566-2710-4E62-87C9-D5DFC731D1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6600" y="1565275"/>
              <a:ext cx="177800" cy="265112"/>
            </a:xfrm>
            <a:custGeom>
              <a:avLst/>
              <a:gdLst>
                <a:gd name="T0" fmla="*/ 26 w 112"/>
                <a:gd name="T1" fmla="*/ 167 h 167"/>
                <a:gd name="T2" fmla="*/ 35 w 112"/>
                <a:gd name="T3" fmla="*/ 167 h 167"/>
                <a:gd name="T4" fmla="*/ 35 w 112"/>
                <a:gd name="T5" fmla="*/ 159 h 167"/>
                <a:gd name="T6" fmla="*/ 35 w 112"/>
                <a:gd name="T7" fmla="*/ 26 h 167"/>
                <a:gd name="T8" fmla="*/ 26 w 112"/>
                <a:gd name="T9" fmla="*/ 23 h 167"/>
                <a:gd name="T10" fmla="*/ 26 w 112"/>
                <a:gd name="T11" fmla="*/ 159 h 167"/>
                <a:gd name="T12" fmla="*/ 8 w 112"/>
                <a:gd name="T13" fmla="*/ 159 h 167"/>
                <a:gd name="T14" fmla="*/ 8 w 112"/>
                <a:gd name="T15" fmla="*/ 16 h 167"/>
                <a:gd name="T16" fmla="*/ 8 w 112"/>
                <a:gd name="T17" fmla="*/ 13 h 167"/>
                <a:gd name="T18" fmla="*/ 26 w 112"/>
                <a:gd name="T19" fmla="*/ 20 h 167"/>
                <a:gd name="T20" fmla="*/ 35 w 112"/>
                <a:gd name="T21" fmla="*/ 25 h 167"/>
                <a:gd name="T22" fmla="*/ 79 w 112"/>
                <a:gd name="T23" fmla="*/ 43 h 167"/>
                <a:gd name="T24" fmla="*/ 79 w 112"/>
                <a:gd name="T25" fmla="*/ 46 h 167"/>
                <a:gd name="T26" fmla="*/ 79 w 112"/>
                <a:gd name="T27" fmla="*/ 142 h 167"/>
                <a:gd name="T28" fmla="*/ 79 w 112"/>
                <a:gd name="T29" fmla="*/ 152 h 167"/>
                <a:gd name="T30" fmla="*/ 87 w 112"/>
                <a:gd name="T31" fmla="*/ 152 h 167"/>
                <a:gd name="T32" fmla="*/ 112 w 112"/>
                <a:gd name="T33" fmla="*/ 152 h 167"/>
                <a:gd name="T34" fmla="*/ 112 w 112"/>
                <a:gd name="T35" fmla="*/ 142 h 167"/>
                <a:gd name="T36" fmla="*/ 87 w 112"/>
                <a:gd name="T37" fmla="*/ 142 h 167"/>
                <a:gd name="T38" fmla="*/ 87 w 112"/>
                <a:gd name="T39" fmla="*/ 46 h 167"/>
                <a:gd name="T40" fmla="*/ 87 w 112"/>
                <a:gd name="T41" fmla="*/ 36 h 167"/>
                <a:gd name="T42" fmla="*/ 79 w 112"/>
                <a:gd name="T43" fmla="*/ 33 h 167"/>
                <a:gd name="T44" fmla="*/ 35 w 112"/>
                <a:gd name="T45" fmla="*/ 15 h 167"/>
                <a:gd name="T46" fmla="*/ 26 w 112"/>
                <a:gd name="T47" fmla="*/ 11 h 167"/>
                <a:gd name="T48" fmla="*/ 8 w 112"/>
                <a:gd name="T49" fmla="*/ 3 h 167"/>
                <a:gd name="T50" fmla="*/ 0 w 112"/>
                <a:gd name="T51" fmla="*/ 0 h 167"/>
                <a:gd name="T52" fmla="*/ 0 w 112"/>
                <a:gd name="T53" fmla="*/ 10 h 167"/>
                <a:gd name="T54" fmla="*/ 0 w 112"/>
                <a:gd name="T55" fmla="*/ 11 h 167"/>
                <a:gd name="T56" fmla="*/ 0 w 112"/>
                <a:gd name="T57" fmla="*/ 159 h 167"/>
                <a:gd name="T58" fmla="*/ 0 w 112"/>
                <a:gd name="T59" fmla="*/ 167 h 167"/>
                <a:gd name="T60" fmla="*/ 8 w 112"/>
                <a:gd name="T61" fmla="*/ 167 h 167"/>
                <a:gd name="T62" fmla="*/ 26 w 112"/>
                <a:gd name="T6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67">
                  <a:moveTo>
                    <a:pt x="26" y="167"/>
                  </a:moveTo>
                  <a:lnTo>
                    <a:pt x="35" y="167"/>
                  </a:lnTo>
                  <a:lnTo>
                    <a:pt x="35" y="159"/>
                  </a:lnTo>
                  <a:lnTo>
                    <a:pt x="35" y="26"/>
                  </a:lnTo>
                  <a:lnTo>
                    <a:pt x="26" y="23"/>
                  </a:lnTo>
                  <a:lnTo>
                    <a:pt x="26" y="159"/>
                  </a:lnTo>
                  <a:lnTo>
                    <a:pt x="8" y="159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26" y="20"/>
                  </a:lnTo>
                  <a:lnTo>
                    <a:pt x="35" y="25"/>
                  </a:lnTo>
                  <a:lnTo>
                    <a:pt x="79" y="43"/>
                  </a:lnTo>
                  <a:lnTo>
                    <a:pt x="79" y="46"/>
                  </a:lnTo>
                  <a:lnTo>
                    <a:pt x="79" y="142"/>
                  </a:lnTo>
                  <a:lnTo>
                    <a:pt x="79" y="152"/>
                  </a:lnTo>
                  <a:lnTo>
                    <a:pt x="87" y="152"/>
                  </a:lnTo>
                  <a:lnTo>
                    <a:pt x="112" y="152"/>
                  </a:lnTo>
                  <a:lnTo>
                    <a:pt x="112" y="142"/>
                  </a:lnTo>
                  <a:lnTo>
                    <a:pt x="87" y="142"/>
                  </a:lnTo>
                  <a:lnTo>
                    <a:pt x="87" y="46"/>
                  </a:lnTo>
                  <a:lnTo>
                    <a:pt x="87" y="36"/>
                  </a:lnTo>
                  <a:lnTo>
                    <a:pt x="79" y="33"/>
                  </a:lnTo>
                  <a:lnTo>
                    <a:pt x="35" y="15"/>
                  </a:lnTo>
                  <a:lnTo>
                    <a:pt x="26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59"/>
                  </a:lnTo>
                  <a:lnTo>
                    <a:pt x="0" y="167"/>
                  </a:lnTo>
                  <a:lnTo>
                    <a:pt x="8" y="167"/>
                  </a:lnTo>
                  <a:lnTo>
                    <a:pt x="26" y="1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54A9077C-4B7C-447F-940A-A13CCB6250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4663" y="1362075"/>
              <a:ext cx="317500" cy="500062"/>
            </a:xfrm>
            <a:custGeom>
              <a:avLst/>
              <a:gdLst>
                <a:gd name="T0" fmla="*/ 191 w 200"/>
                <a:gd name="T1" fmla="*/ 91 h 315"/>
                <a:gd name="T2" fmla="*/ 191 w 200"/>
                <a:gd name="T3" fmla="*/ 134 h 315"/>
                <a:gd name="T4" fmla="*/ 200 w 200"/>
                <a:gd name="T5" fmla="*/ 138 h 315"/>
                <a:gd name="T6" fmla="*/ 200 w 200"/>
                <a:gd name="T7" fmla="*/ 95 h 315"/>
                <a:gd name="T8" fmla="*/ 200 w 200"/>
                <a:gd name="T9" fmla="*/ 85 h 315"/>
                <a:gd name="T10" fmla="*/ 191 w 200"/>
                <a:gd name="T11" fmla="*/ 81 h 315"/>
                <a:gd name="T12" fmla="*/ 120 w 200"/>
                <a:gd name="T13" fmla="*/ 51 h 315"/>
                <a:gd name="T14" fmla="*/ 110 w 200"/>
                <a:gd name="T15" fmla="*/ 48 h 315"/>
                <a:gd name="T16" fmla="*/ 110 w 200"/>
                <a:gd name="T17" fmla="*/ 56 h 315"/>
                <a:gd name="T18" fmla="*/ 110 w 200"/>
                <a:gd name="T19" fmla="*/ 307 h 315"/>
                <a:gd name="T20" fmla="*/ 87 w 200"/>
                <a:gd name="T21" fmla="*/ 307 h 315"/>
                <a:gd name="T22" fmla="*/ 87 w 200"/>
                <a:gd name="T23" fmla="*/ 10 h 315"/>
                <a:gd name="T24" fmla="*/ 87 w 200"/>
                <a:gd name="T25" fmla="*/ 0 h 315"/>
                <a:gd name="T26" fmla="*/ 79 w 200"/>
                <a:gd name="T27" fmla="*/ 3 h 315"/>
                <a:gd name="T28" fmla="*/ 8 w 200"/>
                <a:gd name="T29" fmla="*/ 33 h 315"/>
                <a:gd name="T30" fmla="*/ 0 w 200"/>
                <a:gd name="T31" fmla="*/ 37 h 315"/>
                <a:gd name="T32" fmla="*/ 0 w 200"/>
                <a:gd name="T33" fmla="*/ 46 h 315"/>
                <a:gd name="T34" fmla="*/ 0 w 200"/>
                <a:gd name="T35" fmla="*/ 91 h 315"/>
                <a:gd name="T36" fmla="*/ 8 w 200"/>
                <a:gd name="T37" fmla="*/ 88 h 315"/>
                <a:gd name="T38" fmla="*/ 8 w 200"/>
                <a:gd name="T39" fmla="*/ 43 h 315"/>
                <a:gd name="T40" fmla="*/ 79 w 200"/>
                <a:gd name="T41" fmla="*/ 13 h 315"/>
                <a:gd name="T42" fmla="*/ 79 w 200"/>
                <a:gd name="T43" fmla="*/ 307 h 315"/>
                <a:gd name="T44" fmla="*/ 79 w 200"/>
                <a:gd name="T45" fmla="*/ 315 h 315"/>
                <a:gd name="T46" fmla="*/ 87 w 200"/>
                <a:gd name="T47" fmla="*/ 315 h 315"/>
                <a:gd name="T48" fmla="*/ 110 w 200"/>
                <a:gd name="T49" fmla="*/ 315 h 315"/>
                <a:gd name="T50" fmla="*/ 120 w 200"/>
                <a:gd name="T51" fmla="*/ 315 h 315"/>
                <a:gd name="T52" fmla="*/ 120 w 200"/>
                <a:gd name="T53" fmla="*/ 307 h 315"/>
                <a:gd name="T54" fmla="*/ 120 w 200"/>
                <a:gd name="T55" fmla="*/ 61 h 315"/>
                <a:gd name="T56" fmla="*/ 191 w 200"/>
                <a:gd name="T57" fmla="*/ 91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0" h="315">
                  <a:moveTo>
                    <a:pt x="191" y="91"/>
                  </a:moveTo>
                  <a:lnTo>
                    <a:pt x="191" y="134"/>
                  </a:lnTo>
                  <a:lnTo>
                    <a:pt x="200" y="138"/>
                  </a:lnTo>
                  <a:lnTo>
                    <a:pt x="200" y="95"/>
                  </a:lnTo>
                  <a:lnTo>
                    <a:pt x="200" y="85"/>
                  </a:lnTo>
                  <a:lnTo>
                    <a:pt x="191" y="81"/>
                  </a:lnTo>
                  <a:lnTo>
                    <a:pt x="120" y="51"/>
                  </a:lnTo>
                  <a:lnTo>
                    <a:pt x="110" y="48"/>
                  </a:lnTo>
                  <a:lnTo>
                    <a:pt x="110" y="56"/>
                  </a:lnTo>
                  <a:lnTo>
                    <a:pt x="110" y="307"/>
                  </a:lnTo>
                  <a:lnTo>
                    <a:pt x="87" y="307"/>
                  </a:lnTo>
                  <a:lnTo>
                    <a:pt x="87" y="10"/>
                  </a:lnTo>
                  <a:lnTo>
                    <a:pt x="87" y="0"/>
                  </a:lnTo>
                  <a:lnTo>
                    <a:pt x="79" y="3"/>
                  </a:lnTo>
                  <a:lnTo>
                    <a:pt x="8" y="33"/>
                  </a:lnTo>
                  <a:lnTo>
                    <a:pt x="0" y="37"/>
                  </a:lnTo>
                  <a:lnTo>
                    <a:pt x="0" y="46"/>
                  </a:lnTo>
                  <a:lnTo>
                    <a:pt x="0" y="91"/>
                  </a:lnTo>
                  <a:lnTo>
                    <a:pt x="8" y="88"/>
                  </a:lnTo>
                  <a:lnTo>
                    <a:pt x="8" y="43"/>
                  </a:lnTo>
                  <a:lnTo>
                    <a:pt x="79" y="13"/>
                  </a:lnTo>
                  <a:lnTo>
                    <a:pt x="79" y="307"/>
                  </a:lnTo>
                  <a:lnTo>
                    <a:pt x="79" y="315"/>
                  </a:lnTo>
                  <a:lnTo>
                    <a:pt x="87" y="315"/>
                  </a:lnTo>
                  <a:lnTo>
                    <a:pt x="110" y="315"/>
                  </a:lnTo>
                  <a:lnTo>
                    <a:pt x="120" y="315"/>
                  </a:lnTo>
                  <a:lnTo>
                    <a:pt x="120" y="307"/>
                  </a:lnTo>
                  <a:lnTo>
                    <a:pt x="120" y="61"/>
                  </a:lnTo>
                  <a:lnTo>
                    <a:pt x="191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14448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</p:grpSpPr>
        <p:sp>
          <p:nvSpPr>
            <p:cNvPr id="16" name="Parallelogram 15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solidFill>
              <a:srgbClr val="F05149"/>
            </a:solidFill>
            <a:ln>
              <a:solidFill>
                <a:srgbClr val="F051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solidFill>
              <a:srgbClr val="F051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4903" y="2715048"/>
            <a:ext cx="3191632" cy="767758"/>
          </a:xfrm>
        </p:spPr>
        <p:txBody>
          <a:bodyPr wrap="square" anchor="ctr">
            <a:noAutofit/>
          </a:bodyPr>
          <a:lstStyle>
            <a:lvl1pPr algn="r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Speaker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92223" y="3235184"/>
            <a:ext cx="3918856" cy="1219427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864705" y="1894029"/>
            <a:ext cx="2378075" cy="23780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492223" y="2547258"/>
            <a:ext cx="3918856" cy="298580"/>
          </a:xfrm>
        </p:spPr>
        <p:txBody>
          <a:bodyPr bIns="0" anchor="b">
            <a:noAutofit/>
          </a:bodyPr>
          <a:lstStyle>
            <a:lvl1pPr marL="0" indent="0">
              <a:buNone/>
              <a:defRPr sz="16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492223" y="2864500"/>
            <a:ext cx="3918856" cy="298580"/>
          </a:xfrm>
        </p:spPr>
        <p:txBody>
          <a:bodyPr tIns="0">
            <a:noAutofit/>
          </a:bodyPr>
          <a:lstStyle>
            <a:lvl1pPr marL="0" indent="0">
              <a:buNone/>
              <a:defRPr sz="20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A583B14F-83F8-4CC4-A9FA-E82878050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4794" y="63103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bg1"/>
                </a:solidFill>
              </a:defRPr>
            </a:lvl1pPr>
          </a:lstStyle>
          <a:p>
            <a:fld id="{91A1BED4-4F64-8C4F-9AA2-329C7C446EA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B618A06-6776-4C62-9AC5-BDA2E1875266}"/>
              </a:ext>
            </a:extLst>
          </p:cNvPr>
          <p:cNvGrpSpPr/>
          <p:nvPr userDrawn="1"/>
        </p:nvGrpSpPr>
        <p:grpSpPr>
          <a:xfrm>
            <a:off x="11475312" y="6164594"/>
            <a:ext cx="503478" cy="503478"/>
            <a:chOff x="1520825" y="1230313"/>
            <a:chExt cx="763588" cy="763587"/>
          </a:xfrm>
        </p:grpSpPr>
        <p:sp>
          <p:nvSpPr>
            <p:cNvPr id="25" name="Oval 6">
              <a:extLst>
                <a:ext uri="{FF2B5EF4-FFF2-40B4-BE49-F238E27FC236}">
                  <a16:creationId xmlns:a16="http://schemas.microsoft.com/office/drawing/2014/main" id="{08D96DB4-714E-4233-A7C2-6A028657D6B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20825" y="1230313"/>
              <a:ext cx="763588" cy="763587"/>
            </a:xfrm>
            <a:prstGeom prst="ellipse">
              <a:avLst/>
            </a:prstGeom>
            <a:solidFill>
              <a:srgbClr val="E83B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995E9E2-52AE-4ABF-B9F9-0B82DE3781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0838" y="1489075"/>
              <a:ext cx="177800" cy="341312"/>
            </a:xfrm>
            <a:custGeom>
              <a:avLst/>
              <a:gdLst>
                <a:gd name="T0" fmla="*/ 33 w 112"/>
                <a:gd name="T1" fmla="*/ 200 h 215"/>
                <a:gd name="T2" fmla="*/ 33 w 112"/>
                <a:gd name="T3" fmla="*/ 192 h 215"/>
                <a:gd name="T4" fmla="*/ 33 w 112"/>
                <a:gd name="T5" fmla="*/ 46 h 215"/>
                <a:gd name="T6" fmla="*/ 33 w 112"/>
                <a:gd name="T7" fmla="*/ 43 h 215"/>
                <a:gd name="T8" fmla="*/ 78 w 112"/>
                <a:gd name="T9" fmla="*/ 25 h 215"/>
                <a:gd name="T10" fmla="*/ 86 w 112"/>
                <a:gd name="T11" fmla="*/ 20 h 215"/>
                <a:gd name="T12" fmla="*/ 104 w 112"/>
                <a:gd name="T13" fmla="*/ 13 h 215"/>
                <a:gd name="T14" fmla="*/ 104 w 112"/>
                <a:gd name="T15" fmla="*/ 16 h 215"/>
                <a:gd name="T16" fmla="*/ 104 w 112"/>
                <a:gd name="T17" fmla="*/ 207 h 215"/>
                <a:gd name="T18" fmla="*/ 86 w 112"/>
                <a:gd name="T19" fmla="*/ 207 h 215"/>
                <a:gd name="T20" fmla="*/ 86 w 112"/>
                <a:gd name="T21" fmla="*/ 25 h 215"/>
                <a:gd name="T22" fmla="*/ 78 w 112"/>
                <a:gd name="T23" fmla="*/ 28 h 215"/>
                <a:gd name="T24" fmla="*/ 78 w 112"/>
                <a:gd name="T25" fmla="*/ 207 h 215"/>
                <a:gd name="T26" fmla="*/ 78 w 112"/>
                <a:gd name="T27" fmla="*/ 215 h 215"/>
                <a:gd name="T28" fmla="*/ 86 w 112"/>
                <a:gd name="T29" fmla="*/ 215 h 215"/>
                <a:gd name="T30" fmla="*/ 104 w 112"/>
                <a:gd name="T31" fmla="*/ 215 h 215"/>
                <a:gd name="T32" fmla="*/ 112 w 112"/>
                <a:gd name="T33" fmla="*/ 215 h 215"/>
                <a:gd name="T34" fmla="*/ 112 w 112"/>
                <a:gd name="T35" fmla="*/ 207 h 215"/>
                <a:gd name="T36" fmla="*/ 112 w 112"/>
                <a:gd name="T37" fmla="*/ 13 h 215"/>
                <a:gd name="T38" fmla="*/ 112 w 112"/>
                <a:gd name="T39" fmla="*/ 10 h 215"/>
                <a:gd name="T40" fmla="*/ 112 w 112"/>
                <a:gd name="T41" fmla="*/ 0 h 215"/>
                <a:gd name="T42" fmla="*/ 104 w 112"/>
                <a:gd name="T43" fmla="*/ 3 h 215"/>
                <a:gd name="T44" fmla="*/ 86 w 112"/>
                <a:gd name="T45" fmla="*/ 11 h 215"/>
                <a:gd name="T46" fmla="*/ 78 w 112"/>
                <a:gd name="T47" fmla="*/ 15 h 215"/>
                <a:gd name="T48" fmla="*/ 33 w 112"/>
                <a:gd name="T49" fmla="*/ 33 h 215"/>
                <a:gd name="T50" fmla="*/ 23 w 112"/>
                <a:gd name="T51" fmla="*/ 36 h 215"/>
                <a:gd name="T52" fmla="*/ 23 w 112"/>
                <a:gd name="T53" fmla="*/ 46 h 215"/>
                <a:gd name="T54" fmla="*/ 23 w 112"/>
                <a:gd name="T55" fmla="*/ 49 h 215"/>
                <a:gd name="T56" fmla="*/ 23 w 112"/>
                <a:gd name="T57" fmla="*/ 192 h 215"/>
                <a:gd name="T58" fmla="*/ 0 w 112"/>
                <a:gd name="T59" fmla="*/ 192 h 215"/>
                <a:gd name="T60" fmla="*/ 0 w 112"/>
                <a:gd name="T61" fmla="*/ 200 h 215"/>
                <a:gd name="T62" fmla="*/ 23 w 112"/>
                <a:gd name="T63" fmla="*/ 200 h 215"/>
                <a:gd name="T64" fmla="*/ 33 w 112"/>
                <a:gd name="T65" fmla="*/ 20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215">
                  <a:moveTo>
                    <a:pt x="33" y="200"/>
                  </a:moveTo>
                  <a:lnTo>
                    <a:pt x="33" y="192"/>
                  </a:lnTo>
                  <a:lnTo>
                    <a:pt x="33" y="46"/>
                  </a:lnTo>
                  <a:lnTo>
                    <a:pt x="33" y="43"/>
                  </a:lnTo>
                  <a:lnTo>
                    <a:pt x="78" y="25"/>
                  </a:lnTo>
                  <a:lnTo>
                    <a:pt x="86" y="20"/>
                  </a:lnTo>
                  <a:lnTo>
                    <a:pt x="104" y="13"/>
                  </a:lnTo>
                  <a:lnTo>
                    <a:pt x="104" y="16"/>
                  </a:lnTo>
                  <a:lnTo>
                    <a:pt x="104" y="207"/>
                  </a:lnTo>
                  <a:lnTo>
                    <a:pt x="86" y="207"/>
                  </a:lnTo>
                  <a:lnTo>
                    <a:pt x="86" y="25"/>
                  </a:lnTo>
                  <a:lnTo>
                    <a:pt x="78" y="28"/>
                  </a:lnTo>
                  <a:lnTo>
                    <a:pt x="78" y="207"/>
                  </a:lnTo>
                  <a:lnTo>
                    <a:pt x="78" y="215"/>
                  </a:lnTo>
                  <a:lnTo>
                    <a:pt x="86" y="215"/>
                  </a:lnTo>
                  <a:lnTo>
                    <a:pt x="104" y="215"/>
                  </a:lnTo>
                  <a:lnTo>
                    <a:pt x="112" y="215"/>
                  </a:lnTo>
                  <a:lnTo>
                    <a:pt x="112" y="207"/>
                  </a:lnTo>
                  <a:lnTo>
                    <a:pt x="112" y="13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104" y="3"/>
                  </a:lnTo>
                  <a:lnTo>
                    <a:pt x="86" y="11"/>
                  </a:lnTo>
                  <a:lnTo>
                    <a:pt x="78" y="15"/>
                  </a:lnTo>
                  <a:lnTo>
                    <a:pt x="33" y="33"/>
                  </a:lnTo>
                  <a:lnTo>
                    <a:pt x="23" y="36"/>
                  </a:lnTo>
                  <a:lnTo>
                    <a:pt x="23" y="46"/>
                  </a:lnTo>
                  <a:lnTo>
                    <a:pt x="23" y="49"/>
                  </a:lnTo>
                  <a:lnTo>
                    <a:pt x="23" y="192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23" y="200"/>
                  </a:lnTo>
                  <a:lnTo>
                    <a:pt x="33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82ECEA28-AC86-4618-8DF3-91E481C1C1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6600" y="1565275"/>
              <a:ext cx="177800" cy="265112"/>
            </a:xfrm>
            <a:custGeom>
              <a:avLst/>
              <a:gdLst>
                <a:gd name="T0" fmla="*/ 26 w 112"/>
                <a:gd name="T1" fmla="*/ 167 h 167"/>
                <a:gd name="T2" fmla="*/ 35 w 112"/>
                <a:gd name="T3" fmla="*/ 167 h 167"/>
                <a:gd name="T4" fmla="*/ 35 w 112"/>
                <a:gd name="T5" fmla="*/ 159 h 167"/>
                <a:gd name="T6" fmla="*/ 35 w 112"/>
                <a:gd name="T7" fmla="*/ 26 h 167"/>
                <a:gd name="T8" fmla="*/ 26 w 112"/>
                <a:gd name="T9" fmla="*/ 23 h 167"/>
                <a:gd name="T10" fmla="*/ 26 w 112"/>
                <a:gd name="T11" fmla="*/ 159 h 167"/>
                <a:gd name="T12" fmla="*/ 8 w 112"/>
                <a:gd name="T13" fmla="*/ 159 h 167"/>
                <a:gd name="T14" fmla="*/ 8 w 112"/>
                <a:gd name="T15" fmla="*/ 16 h 167"/>
                <a:gd name="T16" fmla="*/ 8 w 112"/>
                <a:gd name="T17" fmla="*/ 13 h 167"/>
                <a:gd name="T18" fmla="*/ 26 w 112"/>
                <a:gd name="T19" fmla="*/ 20 h 167"/>
                <a:gd name="T20" fmla="*/ 35 w 112"/>
                <a:gd name="T21" fmla="*/ 25 h 167"/>
                <a:gd name="T22" fmla="*/ 79 w 112"/>
                <a:gd name="T23" fmla="*/ 43 h 167"/>
                <a:gd name="T24" fmla="*/ 79 w 112"/>
                <a:gd name="T25" fmla="*/ 46 h 167"/>
                <a:gd name="T26" fmla="*/ 79 w 112"/>
                <a:gd name="T27" fmla="*/ 142 h 167"/>
                <a:gd name="T28" fmla="*/ 79 w 112"/>
                <a:gd name="T29" fmla="*/ 152 h 167"/>
                <a:gd name="T30" fmla="*/ 87 w 112"/>
                <a:gd name="T31" fmla="*/ 152 h 167"/>
                <a:gd name="T32" fmla="*/ 112 w 112"/>
                <a:gd name="T33" fmla="*/ 152 h 167"/>
                <a:gd name="T34" fmla="*/ 112 w 112"/>
                <a:gd name="T35" fmla="*/ 142 h 167"/>
                <a:gd name="T36" fmla="*/ 87 w 112"/>
                <a:gd name="T37" fmla="*/ 142 h 167"/>
                <a:gd name="T38" fmla="*/ 87 w 112"/>
                <a:gd name="T39" fmla="*/ 46 h 167"/>
                <a:gd name="T40" fmla="*/ 87 w 112"/>
                <a:gd name="T41" fmla="*/ 36 h 167"/>
                <a:gd name="T42" fmla="*/ 79 w 112"/>
                <a:gd name="T43" fmla="*/ 33 h 167"/>
                <a:gd name="T44" fmla="*/ 35 w 112"/>
                <a:gd name="T45" fmla="*/ 15 h 167"/>
                <a:gd name="T46" fmla="*/ 26 w 112"/>
                <a:gd name="T47" fmla="*/ 11 h 167"/>
                <a:gd name="T48" fmla="*/ 8 w 112"/>
                <a:gd name="T49" fmla="*/ 3 h 167"/>
                <a:gd name="T50" fmla="*/ 0 w 112"/>
                <a:gd name="T51" fmla="*/ 0 h 167"/>
                <a:gd name="T52" fmla="*/ 0 w 112"/>
                <a:gd name="T53" fmla="*/ 10 h 167"/>
                <a:gd name="T54" fmla="*/ 0 w 112"/>
                <a:gd name="T55" fmla="*/ 11 h 167"/>
                <a:gd name="T56" fmla="*/ 0 w 112"/>
                <a:gd name="T57" fmla="*/ 159 h 167"/>
                <a:gd name="T58" fmla="*/ 0 w 112"/>
                <a:gd name="T59" fmla="*/ 167 h 167"/>
                <a:gd name="T60" fmla="*/ 8 w 112"/>
                <a:gd name="T61" fmla="*/ 167 h 167"/>
                <a:gd name="T62" fmla="*/ 26 w 112"/>
                <a:gd name="T6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67">
                  <a:moveTo>
                    <a:pt x="26" y="167"/>
                  </a:moveTo>
                  <a:lnTo>
                    <a:pt x="35" y="167"/>
                  </a:lnTo>
                  <a:lnTo>
                    <a:pt x="35" y="159"/>
                  </a:lnTo>
                  <a:lnTo>
                    <a:pt x="35" y="26"/>
                  </a:lnTo>
                  <a:lnTo>
                    <a:pt x="26" y="23"/>
                  </a:lnTo>
                  <a:lnTo>
                    <a:pt x="26" y="159"/>
                  </a:lnTo>
                  <a:lnTo>
                    <a:pt x="8" y="159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26" y="20"/>
                  </a:lnTo>
                  <a:lnTo>
                    <a:pt x="35" y="25"/>
                  </a:lnTo>
                  <a:lnTo>
                    <a:pt x="79" y="43"/>
                  </a:lnTo>
                  <a:lnTo>
                    <a:pt x="79" y="46"/>
                  </a:lnTo>
                  <a:lnTo>
                    <a:pt x="79" y="142"/>
                  </a:lnTo>
                  <a:lnTo>
                    <a:pt x="79" y="152"/>
                  </a:lnTo>
                  <a:lnTo>
                    <a:pt x="87" y="152"/>
                  </a:lnTo>
                  <a:lnTo>
                    <a:pt x="112" y="152"/>
                  </a:lnTo>
                  <a:lnTo>
                    <a:pt x="112" y="142"/>
                  </a:lnTo>
                  <a:lnTo>
                    <a:pt x="87" y="142"/>
                  </a:lnTo>
                  <a:lnTo>
                    <a:pt x="87" y="46"/>
                  </a:lnTo>
                  <a:lnTo>
                    <a:pt x="87" y="36"/>
                  </a:lnTo>
                  <a:lnTo>
                    <a:pt x="79" y="33"/>
                  </a:lnTo>
                  <a:lnTo>
                    <a:pt x="35" y="15"/>
                  </a:lnTo>
                  <a:lnTo>
                    <a:pt x="26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59"/>
                  </a:lnTo>
                  <a:lnTo>
                    <a:pt x="0" y="167"/>
                  </a:lnTo>
                  <a:lnTo>
                    <a:pt x="8" y="167"/>
                  </a:lnTo>
                  <a:lnTo>
                    <a:pt x="26" y="1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CB867084-4FF3-4FC3-A4A4-56ADAADA17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4663" y="1362075"/>
              <a:ext cx="317500" cy="500062"/>
            </a:xfrm>
            <a:custGeom>
              <a:avLst/>
              <a:gdLst>
                <a:gd name="T0" fmla="*/ 191 w 200"/>
                <a:gd name="T1" fmla="*/ 91 h 315"/>
                <a:gd name="T2" fmla="*/ 191 w 200"/>
                <a:gd name="T3" fmla="*/ 134 h 315"/>
                <a:gd name="T4" fmla="*/ 200 w 200"/>
                <a:gd name="T5" fmla="*/ 138 h 315"/>
                <a:gd name="T6" fmla="*/ 200 w 200"/>
                <a:gd name="T7" fmla="*/ 95 h 315"/>
                <a:gd name="T8" fmla="*/ 200 w 200"/>
                <a:gd name="T9" fmla="*/ 85 h 315"/>
                <a:gd name="T10" fmla="*/ 191 w 200"/>
                <a:gd name="T11" fmla="*/ 81 h 315"/>
                <a:gd name="T12" fmla="*/ 120 w 200"/>
                <a:gd name="T13" fmla="*/ 51 h 315"/>
                <a:gd name="T14" fmla="*/ 110 w 200"/>
                <a:gd name="T15" fmla="*/ 48 h 315"/>
                <a:gd name="T16" fmla="*/ 110 w 200"/>
                <a:gd name="T17" fmla="*/ 56 h 315"/>
                <a:gd name="T18" fmla="*/ 110 w 200"/>
                <a:gd name="T19" fmla="*/ 307 h 315"/>
                <a:gd name="T20" fmla="*/ 87 w 200"/>
                <a:gd name="T21" fmla="*/ 307 h 315"/>
                <a:gd name="T22" fmla="*/ 87 w 200"/>
                <a:gd name="T23" fmla="*/ 10 h 315"/>
                <a:gd name="T24" fmla="*/ 87 w 200"/>
                <a:gd name="T25" fmla="*/ 0 h 315"/>
                <a:gd name="T26" fmla="*/ 79 w 200"/>
                <a:gd name="T27" fmla="*/ 3 h 315"/>
                <a:gd name="T28" fmla="*/ 8 w 200"/>
                <a:gd name="T29" fmla="*/ 33 h 315"/>
                <a:gd name="T30" fmla="*/ 0 w 200"/>
                <a:gd name="T31" fmla="*/ 37 h 315"/>
                <a:gd name="T32" fmla="*/ 0 w 200"/>
                <a:gd name="T33" fmla="*/ 46 h 315"/>
                <a:gd name="T34" fmla="*/ 0 w 200"/>
                <a:gd name="T35" fmla="*/ 91 h 315"/>
                <a:gd name="T36" fmla="*/ 8 w 200"/>
                <a:gd name="T37" fmla="*/ 88 h 315"/>
                <a:gd name="T38" fmla="*/ 8 w 200"/>
                <a:gd name="T39" fmla="*/ 43 h 315"/>
                <a:gd name="T40" fmla="*/ 79 w 200"/>
                <a:gd name="T41" fmla="*/ 13 h 315"/>
                <a:gd name="T42" fmla="*/ 79 w 200"/>
                <a:gd name="T43" fmla="*/ 307 h 315"/>
                <a:gd name="T44" fmla="*/ 79 w 200"/>
                <a:gd name="T45" fmla="*/ 315 h 315"/>
                <a:gd name="T46" fmla="*/ 87 w 200"/>
                <a:gd name="T47" fmla="*/ 315 h 315"/>
                <a:gd name="T48" fmla="*/ 110 w 200"/>
                <a:gd name="T49" fmla="*/ 315 h 315"/>
                <a:gd name="T50" fmla="*/ 120 w 200"/>
                <a:gd name="T51" fmla="*/ 315 h 315"/>
                <a:gd name="T52" fmla="*/ 120 w 200"/>
                <a:gd name="T53" fmla="*/ 307 h 315"/>
                <a:gd name="T54" fmla="*/ 120 w 200"/>
                <a:gd name="T55" fmla="*/ 61 h 315"/>
                <a:gd name="T56" fmla="*/ 191 w 200"/>
                <a:gd name="T57" fmla="*/ 91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0" h="315">
                  <a:moveTo>
                    <a:pt x="191" y="91"/>
                  </a:moveTo>
                  <a:lnTo>
                    <a:pt x="191" y="134"/>
                  </a:lnTo>
                  <a:lnTo>
                    <a:pt x="200" y="138"/>
                  </a:lnTo>
                  <a:lnTo>
                    <a:pt x="200" y="95"/>
                  </a:lnTo>
                  <a:lnTo>
                    <a:pt x="200" y="85"/>
                  </a:lnTo>
                  <a:lnTo>
                    <a:pt x="191" y="81"/>
                  </a:lnTo>
                  <a:lnTo>
                    <a:pt x="120" y="51"/>
                  </a:lnTo>
                  <a:lnTo>
                    <a:pt x="110" y="48"/>
                  </a:lnTo>
                  <a:lnTo>
                    <a:pt x="110" y="56"/>
                  </a:lnTo>
                  <a:lnTo>
                    <a:pt x="110" y="307"/>
                  </a:lnTo>
                  <a:lnTo>
                    <a:pt x="87" y="307"/>
                  </a:lnTo>
                  <a:lnTo>
                    <a:pt x="87" y="10"/>
                  </a:lnTo>
                  <a:lnTo>
                    <a:pt x="87" y="0"/>
                  </a:lnTo>
                  <a:lnTo>
                    <a:pt x="79" y="3"/>
                  </a:lnTo>
                  <a:lnTo>
                    <a:pt x="8" y="33"/>
                  </a:lnTo>
                  <a:lnTo>
                    <a:pt x="0" y="37"/>
                  </a:lnTo>
                  <a:lnTo>
                    <a:pt x="0" y="46"/>
                  </a:lnTo>
                  <a:lnTo>
                    <a:pt x="0" y="91"/>
                  </a:lnTo>
                  <a:lnTo>
                    <a:pt x="8" y="88"/>
                  </a:lnTo>
                  <a:lnTo>
                    <a:pt x="8" y="43"/>
                  </a:lnTo>
                  <a:lnTo>
                    <a:pt x="79" y="13"/>
                  </a:lnTo>
                  <a:lnTo>
                    <a:pt x="79" y="307"/>
                  </a:lnTo>
                  <a:lnTo>
                    <a:pt x="79" y="315"/>
                  </a:lnTo>
                  <a:lnTo>
                    <a:pt x="87" y="315"/>
                  </a:lnTo>
                  <a:lnTo>
                    <a:pt x="110" y="315"/>
                  </a:lnTo>
                  <a:lnTo>
                    <a:pt x="120" y="315"/>
                  </a:lnTo>
                  <a:lnTo>
                    <a:pt x="120" y="307"/>
                  </a:lnTo>
                  <a:lnTo>
                    <a:pt x="120" y="61"/>
                  </a:lnTo>
                  <a:lnTo>
                    <a:pt x="191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9117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elogram 15"/>
          <p:cNvSpPr/>
          <p:nvPr userDrawn="1"/>
        </p:nvSpPr>
        <p:spPr>
          <a:xfrm>
            <a:off x="1035698" y="0"/>
            <a:ext cx="4795935" cy="6858000"/>
          </a:xfrm>
          <a:prstGeom prst="parallelogram">
            <a:avLst/>
          </a:prstGeom>
          <a:solidFill>
            <a:srgbClr val="F05149"/>
          </a:solidFill>
          <a:ln>
            <a:solidFill>
              <a:srgbClr val="F051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1"/>
            <a:ext cx="3864705" cy="6858000"/>
          </a:xfrm>
          <a:prstGeom prst="rect">
            <a:avLst/>
          </a:prstGeom>
          <a:solidFill>
            <a:srgbClr val="F05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153" y="1238005"/>
            <a:ext cx="3191632" cy="767758"/>
          </a:xfrm>
        </p:spPr>
        <p:txBody>
          <a:bodyPr wrap="square" anchor="ctr">
            <a:noAutofit/>
          </a:bodyPr>
          <a:lstStyle>
            <a:lvl1pPr algn="r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Speaker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016098" y="1932140"/>
            <a:ext cx="3918856" cy="1219427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340955" y="416986"/>
            <a:ext cx="2378075" cy="23780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016098" y="1244214"/>
            <a:ext cx="3918856" cy="298580"/>
          </a:xfrm>
        </p:spPr>
        <p:txBody>
          <a:bodyPr bIns="0" anchor="b">
            <a:noAutofit/>
          </a:bodyPr>
          <a:lstStyle>
            <a:lvl1pPr marL="0" indent="0">
              <a:buNone/>
              <a:defRPr sz="16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7016098" y="1561456"/>
            <a:ext cx="3918856" cy="298580"/>
          </a:xfrm>
        </p:spPr>
        <p:txBody>
          <a:bodyPr tIns="0">
            <a:noAutofit/>
          </a:bodyPr>
          <a:lstStyle>
            <a:lvl1pPr marL="0" indent="0">
              <a:buNone/>
              <a:defRPr sz="20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864705" y="3212046"/>
            <a:ext cx="2378075" cy="23780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559684" y="4702145"/>
            <a:ext cx="3918856" cy="1219427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559684" y="4014219"/>
            <a:ext cx="3918856" cy="298580"/>
          </a:xfrm>
        </p:spPr>
        <p:txBody>
          <a:bodyPr bIns="0" anchor="b">
            <a:noAutofit/>
          </a:bodyPr>
          <a:lstStyle>
            <a:lvl1pPr marL="0" indent="0">
              <a:buNone/>
              <a:defRPr sz="16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559684" y="4331461"/>
            <a:ext cx="3918856" cy="298580"/>
          </a:xfrm>
        </p:spPr>
        <p:txBody>
          <a:bodyPr tIns="0">
            <a:noAutofit/>
          </a:bodyPr>
          <a:lstStyle>
            <a:lvl1pPr marL="0" indent="0">
              <a:buNone/>
              <a:defRPr sz="20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11F771CE-4BB4-4953-9E1B-3AF86ACBE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4794" y="63103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bg1"/>
                </a:solidFill>
              </a:defRPr>
            </a:lvl1pPr>
          </a:lstStyle>
          <a:p>
            <a:fld id="{91A1BED4-4F64-8C4F-9AA2-329C7C446EA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8A21A9-2D64-4AA1-B575-9D59B89FFD91}"/>
              </a:ext>
            </a:extLst>
          </p:cNvPr>
          <p:cNvGrpSpPr/>
          <p:nvPr userDrawn="1"/>
        </p:nvGrpSpPr>
        <p:grpSpPr>
          <a:xfrm>
            <a:off x="11475312" y="6164594"/>
            <a:ext cx="503478" cy="503478"/>
            <a:chOff x="1520825" y="1230313"/>
            <a:chExt cx="763588" cy="763587"/>
          </a:xfrm>
        </p:grpSpPr>
        <p:sp>
          <p:nvSpPr>
            <p:cNvPr id="29" name="Oval 6">
              <a:extLst>
                <a:ext uri="{FF2B5EF4-FFF2-40B4-BE49-F238E27FC236}">
                  <a16:creationId xmlns:a16="http://schemas.microsoft.com/office/drawing/2014/main" id="{E950D72B-1746-451F-B7CF-E79CC8296E9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20825" y="1230313"/>
              <a:ext cx="763588" cy="763587"/>
            </a:xfrm>
            <a:prstGeom prst="ellipse">
              <a:avLst/>
            </a:prstGeom>
            <a:solidFill>
              <a:srgbClr val="E83B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40A3F1D9-9FAE-4C67-971E-8E5B068DA2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0838" y="1489075"/>
              <a:ext cx="177800" cy="341312"/>
            </a:xfrm>
            <a:custGeom>
              <a:avLst/>
              <a:gdLst>
                <a:gd name="T0" fmla="*/ 33 w 112"/>
                <a:gd name="T1" fmla="*/ 200 h 215"/>
                <a:gd name="T2" fmla="*/ 33 w 112"/>
                <a:gd name="T3" fmla="*/ 192 h 215"/>
                <a:gd name="T4" fmla="*/ 33 w 112"/>
                <a:gd name="T5" fmla="*/ 46 h 215"/>
                <a:gd name="T6" fmla="*/ 33 w 112"/>
                <a:gd name="T7" fmla="*/ 43 h 215"/>
                <a:gd name="T8" fmla="*/ 78 w 112"/>
                <a:gd name="T9" fmla="*/ 25 h 215"/>
                <a:gd name="T10" fmla="*/ 86 w 112"/>
                <a:gd name="T11" fmla="*/ 20 h 215"/>
                <a:gd name="T12" fmla="*/ 104 w 112"/>
                <a:gd name="T13" fmla="*/ 13 h 215"/>
                <a:gd name="T14" fmla="*/ 104 w 112"/>
                <a:gd name="T15" fmla="*/ 16 h 215"/>
                <a:gd name="T16" fmla="*/ 104 w 112"/>
                <a:gd name="T17" fmla="*/ 207 h 215"/>
                <a:gd name="T18" fmla="*/ 86 w 112"/>
                <a:gd name="T19" fmla="*/ 207 h 215"/>
                <a:gd name="T20" fmla="*/ 86 w 112"/>
                <a:gd name="T21" fmla="*/ 25 h 215"/>
                <a:gd name="T22" fmla="*/ 78 w 112"/>
                <a:gd name="T23" fmla="*/ 28 h 215"/>
                <a:gd name="T24" fmla="*/ 78 w 112"/>
                <a:gd name="T25" fmla="*/ 207 h 215"/>
                <a:gd name="T26" fmla="*/ 78 w 112"/>
                <a:gd name="T27" fmla="*/ 215 h 215"/>
                <a:gd name="T28" fmla="*/ 86 w 112"/>
                <a:gd name="T29" fmla="*/ 215 h 215"/>
                <a:gd name="T30" fmla="*/ 104 w 112"/>
                <a:gd name="T31" fmla="*/ 215 h 215"/>
                <a:gd name="T32" fmla="*/ 112 w 112"/>
                <a:gd name="T33" fmla="*/ 215 h 215"/>
                <a:gd name="T34" fmla="*/ 112 w 112"/>
                <a:gd name="T35" fmla="*/ 207 h 215"/>
                <a:gd name="T36" fmla="*/ 112 w 112"/>
                <a:gd name="T37" fmla="*/ 13 h 215"/>
                <a:gd name="T38" fmla="*/ 112 w 112"/>
                <a:gd name="T39" fmla="*/ 10 h 215"/>
                <a:gd name="T40" fmla="*/ 112 w 112"/>
                <a:gd name="T41" fmla="*/ 0 h 215"/>
                <a:gd name="T42" fmla="*/ 104 w 112"/>
                <a:gd name="T43" fmla="*/ 3 h 215"/>
                <a:gd name="T44" fmla="*/ 86 w 112"/>
                <a:gd name="T45" fmla="*/ 11 h 215"/>
                <a:gd name="T46" fmla="*/ 78 w 112"/>
                <a:gd name="T47" fmla="*/ 15 h 215"/>
                <a:gd name="T48" fmla="*/ 33 w 112"/>
                <a:gd name="T49" fmla="*/ 33 h 215"/>
                <a:gd name="T50" fmla="*/ 23 w 112"/>
                <a:gd name="T51" fmla="*/ 36 h 215"/>
                <a:gd name="T52" fmla="*/ 23 w 112"/>
                <a:gd name="T53" fmla="*/ 46 h 215"/>
                <a:gd name="T54" fmla="*/ 23 w 112"/>
                <a:gd name="T55" fmla="*/ 49 h 215"/>
                <a:gd name="T56" fmla="*/ 23 w 112"/>
                <a:gd name="T57" fmla="*/ 192 h 215"/>
                <a:gd name="T58" fmla="*/ 0 w 112"/>
                <a:gd name="T59" fmla="*/ 192 h 215"/>
                <a:gd name="T60" fmla="*/ 0 w 112"/>
                <a:gd name="T61" fmla="*/ 200 h 215"/>
                <a:gd name="T62" fmla="*/ 23 w 112"/>
                <a:gd name="T63" fmla="*/ 200 h 215"/>
                <a:gd name="T64" fmla="*/ 33 w 112"/>
                <a:gd name="T65" fmla="*/ 20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215">
                  <a:moveTo>
                    <a:pt x="33" y="200"/>
                  </a:moveTo>
                  <a:lnTo>
                    <a:pt x="33" y="192"/>
                  </a:lnTo>
                  <a:lnTo>
                    <a:pt x="33" y="46"/>
                  </a:lnTo>
                  <a:lnTo>
                    <a:pt x="33" y="43"/>
                  </a:lnTo>
                  <a:lnTo>
                    <a:pt x="78" y="25"/>
                  </a:lnTo>
                  <a:lnTo>
                    <a:pt x="86" y="20"/>
                  </a:lnTo>
                  <a:lnTo>
                    <a:pt x="104" y="13"/>
                  </a:lnTo>
                  <a:lnTo>
                    <a:pt x="104" y="16"/>
                  </a:lnTo>
                  <a:lnTo>
                    <a:pt x="104" y="207"/>
                  </a:lnTo>
                  <a:lnTo>
                    <a:pt x="86" y="207"/>
                  </a:lnTo>
                  <a:lnTo>
                    <a:pt x="86" y="25"/>
                  </a:lnTo>
                  <a:lnTo>
                    <a:pt x="78" y="28"/>
                  </a:lnTo>
                  <a:lnTo>
                    <a:pt x="78" y="207"/>
                  </a:lnTo>
                  <a:lnTo>
                    <a:pt x="78" y="215"/>
                  </a:lnTo>
                  <a:lnTo>
                    <a:pt x="86" y="215"/>
                  </a:lnTo>
                  <a:lnTo>
                    <a:pt x="104" y="215"/>
                  </a:lnTo>
                  <a:lnTo>
                    <a:pt x="112" y="215"/>
                  </a:lnTo>
                  <a:lnTo>
                    <a:pt x="112" y="207"/>
                  </a:lnTo>
                  <a:lnTo>
                    <a:pt x="112" y="13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104" y="3"/>
                  </a:lnTo>
                  <a:lnTo>
                    <a:pt x="86" y="11"/>
                  </a:lnTo>
                  <a:lnTo>
                    <a:pt x="78" y="15"/>
                  </a:lnTo>
                  <a:lnTo>
                    <a:pt x="33" y="33"/>
                  </a:lnTo>
                  <a:lnTo>
                    <a:pt x="23" y="36"/>
                  </a:lnTo>
                  <a:lnTo>
                    <a:pt x="23" y="46"/>
                  </a:lnTo>
                  <a:lnTo>
                    <a:pt x="23" y="49"/>
                  </a:lnTo>
                  <a:lnTo>
                    <a:pt x="23" y="192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23" y="200"/>
                  </a:lnTo>
                  <a:lnTo>
                    <a:pt x="33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9DDA11B7-AEDD-4D99-ADFC-EDF9931D5F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6600" y="1565275"/>
              <a:ext cx="177800" cy="265112"/>
            </a:xfrm>
            <a:custGeom>
              <a:avLst/>
              <a:gdLst>
                <a:gd name="T0" fmla="*/ 26 w 112"/>
                <a:gd name="T1" fmla="*/ 167 h 167"/>
                <a:gd name="T2" fmla="*/ 35 w 112"/>
                <a:gd name="T3" fmla="*/ 167 h 167"/>
                <a:gd name="T4" fmla="*/ 35 w 112"/>
                <a:gd name="T5" fmla="*/ 159 h 167"/>
                <a:gd name="T6" fmla="*/ 35 w 112"/>
                <a:gd name="T7" fmla="*/ 26 h 167"/>
                <a:gd name="T8" fmla="*/ 26 w 112"/>
                <a:gd name="T9" fmla="*/ 23 h 167"/>
                <a:gd name="T10" fmla="*/ 26 w 112"/>
                <a:gd name="T11" fmla="*/ 159 h 167"/>
                <a:gd name="T12" fmla="*/ 8 w 112"/>
                <a:gd name="T13" fmla="*/ 159 h 167"/>
                <a:gd name="T14" fmla="*/ 8 w 112"/>
                <a:gd name="T15" fmla="*/ 16 h 167"/>
                <a:gd name="T16" fmla="*/ 8 w 112"/>
                <a:gd name="T17" fmla="*/ 13 h 167"/>
                <a:gd name="T18" fmla="*/ 26 w 112"/>
                <a:gd name="T19" fmla="*/ 20 h 167"/>
                <a:gd name="T20" fmla="*/ 35 w 112"/>
                <a:gd name="T21" fmla="*/ 25 h 167"/>
                <a:gd name="T22" fmla="*/ 79 w 112"/>
                <a:gd name="T23" fmla="*/ 43 h 167"/>
                <a:gd name="T24" fmla="*/ 79 w 112"/>
                <a:gd name="T25" fmla="*/ 46 h 167"/>
                <a:gd name="T26" fmla="*/ 79 w 112"/>
                <a:gd name="T27" fmla="*/ 142 h 167"/>
                <a:gd name="T28" fmla="*/ 79 w 112"/>
                <a:gd name="T29" fmla="*/ 152 h 167"/>
                <a:gd name="T30" fmla="*/ 87 w 112"/>
                <a:gd name="T31" fmla="*/ 152 h 167"/>
                <a:gd name="T32" fmla="*/ 112 w 112"/>
                <a:gd name="T33" fmla="*/ 152 h 167"/>
                <a:gd name="T34" fmla="*/ 112 w 112"/>
                <a:gd name="T35" fmla="*/ 142 h 167"/>
                <a:gd name="T36" fmla="*/ 87 w 112"/>
                <a:gd name="T37" fmla="*/ 142 h 167"/>
                <a:gd name="T38" fmla="*/ 87 w 112"/>
                <a:gd name="T39" fmla="*/ 46 h 167"/>
                <a:gd name="T40" fmla="*/ 87 w 112"/>
                <a:gd name="T41" fmla="*/ 36 h 167"/>
                <a:gd name="T42" fmla="*/ 79 w 112"/>
                <a:gd name="T43" fmla="*/ 33 h 167"/>
                <a:gd name="T44" fmla="*/ 35 w 112"/>
                <a:gd name="T45" fmla="*/ 15 h 167"/>
                <a:gd name="T46" fmla="*/ 26 w 112"/>
                <a:gd name="T47" fmla="*/ 11 h 167"/>
                <a:gd name="T48" fmla="*/ 8 w 112"/>
                <a:gd name="T49" fmla="*/ 3 h 167"/>
                <a:gd name="T50" fmla="*/ 0 w 112"/>
                <a:gd name="T51" fmla="*/ 0 h 167"/>
                <a:gd name="T52" fmla="*/ 0 w 112"/>
                <a:gd name="T53" fmla="*/ 10 h 167"/>
                <a:gd name="T54" fmla="*/ 0 w 112"/>
                <a:gd name="T55" fmla="*/ 11 h 167"/>
                <a:gd name="T56" fmla="*/ 0 w 112"/>
                <a:gd name="T57" fmla="*/ 159 h 167"/>
                <a:gd name="T58" fmla="*/ 0 w 112"/>
                <a:gd name="T59" fmla="*/ 167 h 167"/>
                <a:gd name="T60" fmla="*/ 8 w 112"/>
                <a:gd name="T61" fmla="*/ 167 h 167"/>
                <a:gd name="T62" fmla="*/ 26 w 112"/>
                <a:gd name="T6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67">
                  <a:moveTo>
                    <a:pt x="26" y="167"/>
                  </a:moveTo>
                  <a:lnTo>
                    <a:pt x="35" y="167"/>
                  </a:lnTo>
                  <a:lnTo>
                    <a:pt x="35" y="159"/>
                  </a:lnTo>
                  <a:lnTo>
                    <a:pt x="35" y="26"/>
                  </a:lnTo>
                  <a:lnTo>
                    <a:pt x="26" y="23"/>
                  </a:lnTo>
                  <a:lnTo>
                    <a:pt x="26" y="159"/>
                  </a:lnTo>
                  <a:lnTo>
                    <a:pt x="8" y="159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26" y="20"/>
                  </a:lnTo>
                  <a:lnTo>
                    <a:pt x="35" y="25"/>
                  </a:lnTo>
                  <a:lnTo>
                    <a:pt x="79" y="43"/>
                  </a:lnTo>
                  <a:lnTo>
                    <a:pt x="79" y="46"/>
                  </a:lnTo>
                  <a:lnTo>
                    <a:pt x="79" y="142"/>
                  </a:lnTo>
                  <a:lnTo>
                    <a:pt x="79" y="152"/>
                  </a:lnTo>
                  <a:lnTo>
                    <a:pt x="87" y="152"/>
                  </a:lnTo>
                  <a:lnTo>
                    <a:pt x="112" y="152"/>
                  </a:lnTo>
                  <a:lnTo>
                    <a:pt x="112" y="142"/>
                  </a:lnTo>
                  <a:lnTo>
                    <a:pt x="87" y="142"/>
                  </a:lnTo>
                  <a:lnTo>
                    <a:pt x="87" y="46"/>
                  </a:lnTo>
                  <a:lnTo>
                    <a:pt x="87" y="36"/>
                  </a:lnTo>
                  <a:lnTo>
                    <a:pt x="79" y="33"/>
                  </a:lnTo>
                  <a:lnTo>
                    <a:pt x="35" y="15"/>
                  </a:lnTo>
                  <a:lnTo>
                    <a:pt x="26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59"/>
                  </a:lnTo>
                  <a:lnTo>
                    <a:pt x="0" y="167"/>
                  </a:lnTo>
                  <a:lnTo>
                    <a:pt x="8" y="167"/>
                  </a:lnTo>
                  <a:lnTo>
                    <a:pt x="26" y="1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12027AFA-4256-47BB-A4E1-916A832E1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4663" y="1362075"/>
              <a:ext cx="317500" cy="500062"/>
            </a:xfrm>
            <a:custGeom>
              <a:avLst/>
              <a:gdLst>
                <a:gd name="T0" fmla="*/ 191 w 200"/>
                <a:gd name="T1" fmla="*/ 91 h 315"/>
                <a:gd name="T2" fmla="*/ 191 w 200"/>
                <a:gd name="T3" fmla="*/ 134 h 315"/>
                <a:gd name="T4" fmla="*/ 200 w 200"/>
                <a:gd name="T5" fmla="*/ 138 h 315"/>
                <a:gd name="T6" fmla="*/ 200 w 200"/>
                <a:gd name="T7" fmla="*/ 95 h 315"/>
                <a:gd name="T8" fmla="*/ 200 w 200"/>
                <a:gd name="T9" fmla="*/ 85 h 315"/>
                <a:gd name="T10" fmla="*/ 191 w 200"/>
                <a:gd name="T11" fmla="*/ 81 h 315"/>
                <a:gd name="T12" fmla="*/ 120 w 200"/>
                <a:gd name="T13" fmla="*/ 51 h 315"/>
                <a:gd name="T14" fmla="*/ 110 w 200"/>
                <a:gd name="T15" fmla="*/ 48 h 315"/>
                <a:gd name="T16" fmla="*/ 110 w 200"/>
                <a:gd name="T17" fmla="*/ 56 h 315"/>
                <a:gd name="T18" fmla="*/ 110 w 200"/>
                <a:gd name="T19" fmla="*/ 307 h 315"/>
                <a:gd name="T20" fmla="*/ 87 w 200"/>
                <a:gd name="T21" fmla="*/ 307 h 315"/>
                <a:gd name="T22" fmla="*/ 87 w 200"/>
                <a:gd name="T23" fmla="*/ 10 h 315"/>
                <a:gd name="T24" fmla="*/ 87 w 200"/>
                <a:gd name="T25" fmla="*/ 0 h 315"/>
                <a:gd name="T26" fmla="*/ 79 w 200"/>
                <a:gd name="T27" fmla="*/ 3 h 315"/>
                <a:gd name="T28" fmla="*/ 8 w 200"/>
                <a:gd name="T29" fmla="*/ 33 h 315"/>
                <a:gd name="T30" fmla="*/ 0 w 200"/>
                <a:gd name="T31" fmla="*/ 37 h 315"/>
                <a:gd name="T32" fmla="*/ 0 w 200"/>
                <a:gd name="T33" fmla="*/ 46 h 315"/>
                <a:gd name="T34" fmla="*/ 0 w 200"/>
                <a:gd name="T35" fmla="*/ 91 h 315"/>
                <a:gd name="T36" fmla="*/ 8 w 200"/>
                <a:gd name="T37" fmla="*/ 88 h 315"/>
                <a:gd name="T38" fmla="*/ 8 w 200"/>
                <a:gd name="T39" fmla="*/ 43 h 315"/>
                <a:gd name="T40" fmla="*/ 79 w 200"/>
                <a:gd name="T41" fmla="*/ 13 h 315"/>
                <a:gd name="T42" fmla="*/ 79 w 200"/>
                <a:gd name="T43" fmla="*/ 307 h 315"/>
                <a:gd name="T44" fmla="*/ 79 w 200"/>
                <a:gd name="T45" fmla="*/ 315 h 315"/>
                <a:gd name="T46" fmla="*/ 87 w 200"/>
                <a:gd name="T47" fmla="*/ 315 h 315"/>
                <a:gd name="T48" fmla="*/ 110 w 200"/>
                <a:gd name="T49" fmla="*/ 315 h 315"/>
                <a:gd name="T50" fmla="*/ 120 w 200"/>
                <a:gd name="T51" fmla="*/ 315 h 315"/>
                <a:gd name="T52" fmla="*/ 120 w 200"/>
                <a:gd name="T53" fmla="*/ 307 h 315"/>
                <a:gd name="T54" fmla="*/ 120 w 200"/>
                <a:gd name="T55" fmla="*/ 61 h 315"/>
                <a:gd name="T56" fmla="*/ 191 w 200"/>
                <a:gd name="T57" fmla="*/ 91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0" h="315">
                  <a:moveTo>
                    <a:pt x="191" y="91"/>
                  </a:moveTo>
                  <a:lnTo>
                    <a:pt x="191" y="134"/>
                  </a:lnTo>
                  <a:lnTo>
                    <a:pt x="200" y="138"/>
                  </a:lnTo>
                  <a:lnTo>
                    <a:pt x="200" y="95"/>
                  </a:lnTo>
                  <a:lnTo>
                    <a:pt x="200" y="85"/>
                  </a:lnTo>
                  <a:lnTo>
                    <a:pt x="191" y="81"/>
                  </a:lnTo>
                  <a:lnTo>
                    <a:pt x="120" y="51"/>
                  </a:lnTo>
                  <a:lnTo>
                    <a:pt x="110" y="48"/>
                  </a:lnTo>
                  <a:lnTo>
                    <a:pt x="110" y="56"/>
                  </a:lnTo>
                  <a:lnTo>
                    <a:pt x="110" y="307"/>
                  </a:lnTo>
                  <a:lnTo>
                    <a:pt x="87" y="307"/>
                  </a:lnTo>
                  <a:lnTo>
                    <a:pt x="87" y="10"/>
                  </a:lnTo>
                  <a:lnTo>
                    <a:pt x="87" y="0"/>
                  </a:lnTo>
                  <a:lnTo>
                    <a:pt x="79" y="3"/>
                  </a:lnTo>
                  <a:lnTo>
                    <a:pt x="8" y="33"/>
                  </a:lnTo>
                  <a:lnTo>
                    <a:pt x="0" y="37"/>
                  </a:lnTo>
                  <a:lnTo>
                    <a:pt x="0" y="46"/>
                  </a:lnTo>
                  <a:lnTo>
                    <a:pt x="0" y="91"/>
                  </a:lnTo>
                  <a:lnTo>
                    <a:pt x="8" y="88"/>
                  </a:lnTo>
                  <a:lnTo>
                    <a:pt x="8" y="43"/>
                  </a:lnTo>
                  <a:lnTo>
                    <a:pt x="79" y="13"/>
                  </a:lnTo>
                  <a:lnTo>
                    <a:pt x="79" y="307"/>
                  </a:lnTo>
                  <a:lnTo>
                    <a:pt x="79" y="315"/>
                  </a:lnTo>
                  <a:lnTo>
                    <a:pt x="87" y="315"/>
                  </a:lnTo>
                  <a:lnTo>
                    <a:pt x="110" y="315"/>
                  </a:lnTo>
                  <a:lnTo>
                    <a:pt x="120" y="315"/>
                  </a:lnTo>
                  <a:lnTo>
                    <a:pt x="120" y="307"/>
                  </a:lnTo>
                  <a:lnTo>
                    <a:pt x="120" y="61"/>
                  </a:lnTo>
                  <a:lnTo>
                    <a:pt x="191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7785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elogram 15"/>
          <p:cNvSpPr/>
          <p:nvPr userDrawn="1"/>
        </p:nvSpPr>
        <p:spPr>
          <a:xfrm>
            <a:off x="1035698" y="0"/>
            <a:ext cx="4795935" cy="6858000"/>
          </a:xfrm>
          <a:prstGeom prst="parallelogram">
            <a:avLst/>
          </a:prstGeom>
          <a:solidFill>
            <a:srgbClr val="F05149"/>
          </a:solidFill>
          <a:ln>
            <a:solidFill>
              <a:srgbClr val="F051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1"/>
            <a:ext cx="3864705" cy="6858000"/>
          </a:xfrm>
          <a:prstGeom prst="rect">
            <a:avLst/>
          </a:prstGeom>
          <a:solidFill>
            <a:srgbClr val="F05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5698" y="936779"/>
            <a:ext cx="3191632" cy="767758"/>
          </a:xfrm>
        </p:spPr>
        <p:txBody>
          <a:bodyPr wrap="square" anchor="ctr">
            <a:noAutofit/>
          </a:bodyPr>
          <a:lstStyle>
            <a:lvl1pPr algn="r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Speaker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82518" y="1425826"/>
            <a:ext cx="3918856" cy="787566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687861" y="358121"/>
            <a:ext cx="1893354" cy="189335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882518" y="787489"/>
            <a:ext cx="3918856" cy="298580"/>
          </a:xfrm>
        </p:spPr>
        <p:txBody>
          <a:bodyPr bIns="0" anchor="b">
            <a:noAutofit/>
          </a:bodyPr>
          <a:lstStyle>
            <a:lvl1pPr marL="0" indent="0">
              <a:buNone/>
              <a:defRPr sz="14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882518" y="1104731"/>
            <a:ext cx="3918856" cy="298580"/>
          </a:xfrm>
        </p:spPr>
        <p:txBody>
          <a:bodyPr tIns="0">
            <a:noAutofit/>
          </a:bodyPr>
          <a:lstStyle>
            <a:lvl1pPr marL="0" indent="0">
              <a:buNone/>
              <a:defRPr sz="18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581215" y="3434340"/>
            <a:ext cx="3918856" cy="787566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386558" y="2366635"/>
            <a:ext cx="1893354" cy="189335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9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581215" y="2796003"/>
            <a:ext cx="3918856" cy="298580"/>
          </a:xfrm>
        </p:spPr>
        <p:txBody>
          <a:bodyPr bIns="0" anchor="b">
            <a:noAutofit/>
          </a:bodyPr>
          <a:lstStyle>
            <a:lvl1pPr marL="0" indent="0">
              <a:buNone/>
              <a:defRPr sz="14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581215" y="3113245"/>
            <a:ext cx="3918856" cy="298580"/>
          </a:xfrm>
        </p:spPr>
        <p:txBody>
          <a:bodyPr tIns="0">
            <a:noAutofit/>
          </a:bodyPr>
          <a:lstStyle>
            <a:lvl1pPr marL="0" indent="0">
              <a:buNone/>
              <a:defRPr sz="18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319594" y="5443773"/>
            <a:ext cx="3918856" cy="787566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124937" y="4376068"/>
            <a:ext cx="1893354" cy="189335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3" name="Content Placeholder 2"/>
          <p:cNvSpPr>
            <a:spLocks noGrp="1"/>
          </p:cNvSpPr>
          <p:nvPr>
            <p:ph idx="21" hasCustomPrompt="1"/>
          </p:nvPr>
        </p:nvSpPr>
        <p:spPr>
          <a:xfrm>
            <a:off x="6319594" y="4805436"/>
            <a:ext cx="3918856" cy="298580"/>
          </a:xfrm>
        </p:spPr>
        <p:txBody>
          <a:bodyPr bIns="0" anchor="b">
            <a:noAutofit/>
          </a:bodyPr>
          <a:lstStyle>
            <a:lvl1pPr marL="0" indent="0">
              <a:buNone/>
              <a:defRPr sz="14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22" hasCustomPrompt="1"/>
          </p:nvPr>
        </p:nvSpPr>
        <p:spPr>
          <a:xfrm>
            <a:off x="6319594" y="5122678"/>
            <a:ext cx="3918856" cy="298580"/>
          </a:xfrm>
        </p:spPr>
        <p:txBody>
          <a:bodyPr tIns="0">
            <a:noAutofit/>
          </a:bodyPr>
          <a:lstStyle>
            <a:lvl1pPr marL="0" indent="0">
              <a:buNone/>
              <a:defRPr sz="18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6C331886-5086-4727-8575-C33BA244C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4794" y="63103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bg1"/>
                </a:solidFill>
              </a:defRPr>
            </a:lvl1pPr>
          </a:lstStyle>
          <a:p>
            <a:fld id="{91A1BED4-4F64-8C4F-9AA2-329C7C446EA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1B89BD-321E-4EEE-9D84-363E39D60B96}"/>
              </a:ext>
            </a:extLst>
          </p:cNvPr>
          <p:cNvGrpSpPr/>
          <p:nvPr userDrawn="1"/>
        </p:nvGrpSpPr>
        <p:grpSpPr>
          <a:xfrm>
            <a:off x="11475312" y="6164594"/>
            <a:ext cx="503478" cy="503478"/>
            <a:chOff x="1520825" y="1230313"/>
            <a:chExt cx="763588" cy="763587"/>
          </a:xfrm>
        </p:grpSpPr>
        <p:sp>
          <p:nvSpPr>
            <p:cNvPr id="25" name="Oval 6">
              <a:extLst>
                <a:ext uri="{FF2B5EF4-FFF2-40B4-BE49-F238E27FC236}">
                  <a16:creationId xmlns:a16="http://schemas.microsoft.com/office/drawing/2014/main" id="{6FA06661-38E1-4962-A1A8-5D11EC269AF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20825" y="1230313"/>
              <a:ext cx="763588" cy="763587"/>
            </a:xfrm>
            <a:prstGeom prst="ellipse">
              <a:avLst/>
            </a:prstGeom>
            <a:solidFill>
              <a:srgbClr val="E83B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459305A9-8AF7-4D02-BD27-EF6A51D9D3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0838" y="1489075"/>
              <a:ext cx="177800" cy="341312"/>
            </a:xfrm>
            <a:custGeom>
              <a:avLst/>
              <a:gdLst>
                <a:gd name="T0" fmla="*/ 33 w 112"/>
                <a:gd name="T1" fmla="*/ 200 h 215"/>
                <a:gd name="T2" fmla="*/ 33 w 112"/>
                <a:gd name="T3" fmla="*/ 192 h 215"/>
                <a:gd name="T4" fmla="*/ 33 w 112"/>
                <a:gd name="T5" fmla="*/ 46 h 215"/>
                <a:gd name="T6" fmla="*/ 33 w 112"/>
                <a:gd name="T7" fmla="*/ 43 h 215"/>
                <a:gd name="T8" fmla="*/ 78 w 112"/>
                <a:gd name="T9" fmla="*/ 25 h 215"/>
                <a:gd name="T10" fmla="*/ 86 w 112"/>
                <a:gd name="T11" fmla="*/ 20 h 215"/>
                <a:gd name="T12" fmla="*/ 104 w 112"/>
                <a:gd name="T13" fmla="*/ 13 h 215"/>
                <a:gd name="T14" fmla="*/ 104 w 112"/>
                <a:gd name="T15" fmla="*/ 16 h 215"/>
                <a:gd name="T16" fmla="*/ 104 w 112"/>
                <a:gd name="T17" fmla="*/ 207 h 215"/>
                <a:gd name="T18" fmla="*/ 86 w 112"/>
                <a:gd name="T19" fmla="*/ 207 h 215"/>
                <a:gd name="T20" fmla="*/ 86 w 112"/>
                <a:gd name="T21" fmla="*/ 25 h 215"/>
                <a:gd name="T22" fmla="*/ 78 w 112"/>
                <a:gd name="T23" fmla="*/ 28 h 215"/>
                <a:gd name="T24" fmla="*/ 78 w 112"/>
                <a:gd name="T25" fmla="*/ 207 h 215"/>
                <a:gd name="T26" fmla="*/ 78 w 112"/>
                <a:gd name="T27" fmla="*/ 215 h 215"/>
                <a:gd name="T28" fmla="*/ 86 w 112"/>
                <a:gd name="T29" fmla="*/ 215 h 215"/>
                <a:gd name="T30" fmla="*/ 104 w 112"/>
                <a:gd name="T31" fmla="*/ 215 h 215"/>
                <a:gd name="T32" fmla="*/ 112 w 112"/>
                <a:gd name="T33" fmla="*/ 215 h 215"/>
                <a:gd name="T34" fmla="*/ 112 w 112"/>
                <a:gd name="T35" fmla="*/ 207 h 215"/>
                <a:gd name="T36" fmla="*/ 112 w 112"/>
                <a:gd name="T37" fmla="*/ 13 h 215"/>
                <a:gd name="T38" fmla="*/ 112 w 112"/>
                <a:gd name="T39" fmla="*/ 10 h 215"/>
                <a:gd name="T40" fmla="*/ 112 w 112"/>
                <a:gd name="T41" fmla="*/ 0 h 215"/>
                <a:gd name="T42" fmla="*/ 104 w 112"/>
                <a:gd name="T43" fmla="*/ 3 h 215"/>
                <a:gd name="T44" fmla="*/ 86 w 112"/>
                <a:gd name="T45" fmla="*/ 11 h 215"/>
                <a:gd name="T46" fmla="*/ 78 w 112"/>
                <a:gd name="T47" fmla="*/ 15 h 215"/>
                <a:gd name="T48" fmla="*/ 33 w 112"/>
                <a:gd name="T49" fmla="*/ 33 h 215"/>
                <a:gd name="T50" fmla="*/ 23 w 112"/>
                <a:gd name="T51" fmla="*/ 36 h 215"/>
                <a:gd name="T52" fmla="*/ 23 w 112"/>
                <a:gd name="T53" fmla="*/ 46 h 215"/>
                <a:gd name="T54" fmla="*/ 23 w 112"/>
                <a:gd name="T55" fmla="*/ 49 h 215"/>
                <a:gd name="T56" fmla="*/ 23 w 112"/>
                <a:gd name="T57" fmla="*/ 192 h 215"/>
                <a:gd name="T58" fmla="*/ 0 w 112"/>
                <a:gd name="T59" fmla="*/ 192 h 215"/>
                <a:gd name="T60" fmla="*/ 0 w 112"/>
                <a:gd name="T61" fmla="*/ 200 h 215"/>
                <a:gd name="T62" fmla="*/ 23 w 112"/>
                <a:gd name="T63" fmla="*/ 200 h 215"/>
                <a:gd name="T64" fmla="*/ 33 w 112"/>
                <a:gd name="T65" fmla="*/ 20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215">
                  <a:moveTo>
                    <a:pt x="33" y="200"/>
                  </a:moveTo>
                  <a:lnTo>
                    <a:pt x="33" y="192"/>
                  </a:lnTo>
                  <a:lnTo>
                    <a:pt x="33" y="46"/>
                  </a:lnTo>
                  <a:lnTo>
                    <a:pt x="33" y="43"/>
                  </a:lnTo>
                  <a:lnTo>
                    <a:pt x="78" y="25"/>
                  </a:lnTo>
                  <a:lnTo>
                    <a:pt x="86" y="20"/>
                  </a:lnTo>
                  <a:lnTo>
                    <a:pt x="104" y="13"/>
                  </a:lnTo>
                  <a:lnTo>
                    <a:pt x="104" y="16"/>
                  </a:lnTo>
                  <a:lnTo>
                    <a:pt x="104" y="207"/>
                  </a:lnTo>
                  <a:lnTo>
                    <a:pt x="86" y="207"/>
                  </a:lnTo>
                  <a:lnTo>
                    <a:pt x="86" y="25"/>
                  </a:lnTo>
                  <a:lnTo>
                    <a:pt x="78" y="28"/>
                  </a:lnTo>
                  <a:lnTo>
                    <a:pt x="78" y="207"/>
                  </a:lnTo>
                  <a:lnTo>
                    <a:pt x="78" y="215"/>
                  </a:lnTo>
                  <a:lnTo>
                    <a:pt x="86" y="215"/>
                  </a:lnTo>
                  <a:lnTo>
                    <a:pt x="104" y="215"/>
                  </a:lnTo>
                  <a:lnTo>
                    <a:pt x="112" y="215"/>
                  </a:lnTo>
                  <a:lnTo>
                    <a:pt x="112" y="207"/>
                  </a:lnTo>
                  <a:lnTo>
                    <a:pt x="112" y="13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104" y="3"/>
                  </a:lnTo>
                  <a:lnTo>
                    <a:pt x="86" y="11"/>
                  </a:lnTo>
                  <a:lnTo>
                    <a:pt x="78" y="15"/>
                  </a:lnTo>
                  <a:lnTo>
                    <a:pt x="33" y="33"/>
                  </a:lnTo>
                  <a:lnTo>
                    <a:pt x="23" y="36"/>
                  </a:lnTo>
                  <a:lnTo>
                    <a:pt x="23" y="46"/>
                  </a:lnTo>
                  <a:lnTo>
                    <a:pt x="23" y="49"/>
                  </a:lnTo>
                  <a:lnTo>
                    <a:pt x="23" y="192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23" y="200"/>
                  </a:lnTo>
                  <a:lnTo>
                    <a:pt x="33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E7C52C73-602A-4721-AB15-8E144F940C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6600" y="1565275"/>
              <a:ext cx="177800" cy="265112"/>
            </a:xfrm>
            <a:custGeom>
              <a:avLst/>
              <a:gdLst>
                <a:gd name="T0" fmla="*/ 26 w 112"/>
                <a:gd name="T1" fmla="*/ 167 h 167"/>
                <a:gd name="T2" fmla="*/ 35 w 112"/>
                <a:gd name="T3" fmla="*/ 167 h 167"/>
                <a:gd name="T4" fmla="*/ 35 w 112"/>
                <a:gd name="T5" fmla="*/ 159 h 167"/>
                <a:gd name="T6" fmla="*/ 35 w 112"/>
                <a:gd name="T7" fmla="*/ 26 h 167"/>
                <a:gd name="T8" fmla="*/ 26 w 112"/>
                <a:gd name="T9" fmla="*/ 23 h 167"/>
                <a:gd name="T10" fmla="*/ 26 w 112"/>
                <a:gd name="T11" fmla="*/ 159 h 167"/>
                <a:gd name="T12" fmla="*/ 8 w 112"/>
                <a:gd name="T13" fmla="*/ 159 h 167"/>
                <a:gd name="T14" fmla="*/ 8 w 112"/>
                <a:gd name="T15" fmla="*/ 16 h 167"/>
                <a:gd name="T16" fmla="*/ 8 w 112"/>
                <a:gd name="T17" fmla="*/ 13 h 167"/>
                <a:gd name="T18" fmla="*/ 26 w 112"/>
                <a:gd name="T19" fmla="*/ 20 h 167"/>
                <a:gd name="T20" fmla="*/ 35 w 112"/>
                <a:gd name="T21" fmla="*/ 25 h 167"/>
                <a:gd name="T22" fmla="*/ 79 w 112"/>
                <a:gd name="T23" fmla="*/ 43 h 167"/>
                <a:gd name="T24" fmla="*/ 79 w 112"/>
                <a:gd name="T25" fmla="*/ 46 h 167"/>
                <a:gd name="T26" fmla="*/ 79 w 112"/>
                <a:gd name="T27" fmla="*/ 142 h 167"/>
                <a:gd name="T28" fmla="*/ 79 w 112"/>
                <a:gd name="T29" fmla="*/ 152 h 167"/>
                <a:gd name="T30" fmla="*/ 87 w 112"/>
                <a:gd name="T31" fmla="*/ 152 h 167"/>
                <a:gd name="T32" fmla="*/ 112 w 112"/>
                <a:gd name="T33" fmla="*/ 152 h 167"/>
                <a:gd name="T34" fmla="*/ 112 w 112"/>
                <a:gd name="T35" fmla="*/ 142 h 167"/>
                <a:gd name="T36" fmla="*/ 87 w 112"/>
                <a:gd name="T37" fmla="*/ 142 h 167"/>
                <a:gd name="T38" fmla="*/ 87 w 112"/>
                <a:gd name="T39" fmla="*/ 46 h 167"/>
                <a:gd name="T40" fmla="*/ 87 w 112"/>
                <a:gd name="T41" fmla="*/ 36 h 167"/>
                <a:gd name="T42" fmla="*/ 79 w 112"/>
                <a:gd name="T43" fmla="*/ 33 h 167"/>
                <a:gd name="T44" fmla="*/ 35 w 112"/>
                <a:gd name="T45" fmla="*/ 15 h 167"/>
                <a:gd name="T46" fmla="*/ 26 w 112"/>
                <a:gd name="T47" fmla="*/ 11 h 167"/>
                <a:gd name="T48" fmla="*/ 8 w 112"/>
                <a:gd name="T49" fmla="*/ 3 h 167"/>
                <a:gd name="T50" fmla="*/ 0 w 112"/>
                <a:gd name="T51" fmla="*/ 0 h 167"/>
                <a:gd name="T52" fmla="*/ 0 w 112"/>
                <a:gd name="T53" fmla="*/ 10 h 167"/>
                <a:gd name="T54" fmla="*/ 0 w 112"/>
                <a:gd name="T55" fmla="*/ 11 h 167"/>
                <a:gd name="T56" fmla="*/ 0 w 112"/>
                <a:gd name="T57" fmla="*/ 159 h 167"/>
                <a:gd name="T58" fmla="*/ 0 w 112"/>
                <a:gd name="T59" fmla="*/ 167 h 167"/>
                <a:gd name="T60" fmla="*/ 8 w 112"/>
                <a:gd name="T61" fmla="*/ 167 h 167"/>
                <a:gd name="T62" fmla="*/ 26 w 112"/>
                <a:gd name="T6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67">
                  <a:moveTo>
                    <a:pt x="26" y="167"/>
                  </a:moveTo>
                  <a:lnTo>
                    <a:pt x="35" y="167"/>
                  </a:lnTo>
                  <a:lnTo>
                    <a:pt x="35" y="159"/>
                  </a:lnTo>
                  <a:lnTo>
                    <a:pt x="35" y="26"/>
                  </a:lnTo>
                  <a:lnTo>
                    <a:pt x="26" y="23"/>
                  </a:lnTo>
                  <a:lnTo>
                    <a:pt x="26" y="159"/>
                  </a:lnTo>
                  <a:lnTo>
                    <a:pt x="8" y="159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26" y="20"/>
                  </a:lnTo>
                  <a:lnTo>
                    <a:pt x="35" y="25"/>
                  </a:lnTo>
                  <a:lnTo>
                    <a:pt x="79" y="43"/>
                  </a:lnTo>
                  <a:lnTo>
                    <a:pt x="79" y="46"/>
                  </a:lnTo>
                  <a:lnTo>
                    <a:pt x="79" y="142"/>
                  </a:lnTo>
                  <a:lnTo>
                    <a:pt x="79" y="152"/>
                  </a:lnTo>
                  <a:lnTo>
                    <a:pt x="87" y="152"/>
                  </a:lnTo>
                  <a:lnTo>
                    <a:pt x="112" y="152"/>
                  </a:lnTo>
                  <a:lnTo>
                    <a:pt x="112" y="142"/>
                  </a:lnTo>
                  <a:lnTo>
                    <a:pt x="87" y="142"/>
                  </a:lnTo>
                  <a:lnTo>
                    <a:pt x="87" y="46"/>
                  </a:lnTo>
                  <a:lnTo>
                    <a:pt x="87" y="36"/>
                  </a:lnTo>
                  <a:lnTo>
                    <a:pt x="79" y="33"/>
                  </a:lnTo>
                  <a:lnTo>
                    <a:pt x="35" y="15"/>
                  </a:lnTo>
                  <a:lnTo>
                    <a:pt x="26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59"/>
                  </a:lnTo>
                  <a:lnTo>
                    <a:pt x="0" y="167"/>
                  </a:lnTo>
                  <a:lnTo>
                    <a:pt x="8" y="167"/>
                  </a:lnTo>
                  <a:lnTo>
                    <a:pt x="26" y="1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5003D42A-1A8F-4B08-901F-3AAAF596BA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4663" y="1362075"/>
              <a:ext cx="317500" cy="500062"/>
            </a:xfrm>
            <a:custGeom>
              <a:avLst/>
              <a:gdLst>
                <a:gd name="T0" fmla="*/ 191 w 200"/>
                <a:gd name="T1" fmla="*/ 91 h 315"/>
                <a:gd name="T2" fmla="*/ 191 w 200"/>
                <a:gd name="T3" fmla="*/ 134 h 315"/>
                <a:gd name="T4" fmla="*/ 200 w 200"/>
                <a:gd name="T5" fmla="*/ 138 h 315"/>
                <a:gd name="T6" fmla="*/ 200 w 200"/>
                <a:gd name="T7" fmla="*/ 95 h 315"/>
                <a:gd name="T8" fmla="*/ 200 w 200"/>
                <a:gd name="T9" fmla="*/ 85 h 315"/>
                <a:gd name="T10" fmla="*/ 191 w 200"/>
                <a:gd name="T11" fmla="*/ 81 h 315"/>
                <a:gd name="T12" fmla="*/ 120 w 200"/>
                <a:gd name="T13" fmla="*/ 51 h 315"/>
                <a:gd name="T14" fmla="*/ 110 w 200"/>
                <a:gd name="T15" fmla="*/ 48 h 315"/>
                <a:gd name="T16" fmla="*/ 110 w 200"/>
                <a:gd name="T17" fmla="*/ 56 h 315"/>
                <a:gd name="T18" fmla="*/ 110 w 200"/>
                <a:gd name="T19" fmla="*/ 307 h 315"/>
                <a:gd name="T20" fmla="*/ 87 w 200"/>
                <a:gd name="T21" fmla="*/ 307 h 315"/>
                <a:gd name="T22" fmla="*/ 87 w 200"/>
                <a:gd name="T23" fmla="*/ 10 h 315"/>
                <a:gd name="T24" fmla="*/ 87 w 200"/>
                <a:gd name="T25" fmla="*/ 0 h 315"/>
                <a:gd name="T26" fmla="*/ 79 w 200"/>
                <a:gd name="T27" fmla="*/ 3 h 315"/>
                <a:gd name="T28" fmla="*/ 8 w 200"/>
                <a:gd name="T29" fmla="*/ 33 h 315"/>
                <a:gd name="T30" fmla="*/ 0 w 200"/>
                <a:gd name="T31" fmla="*/ 37 h 315"/>
                <a:gd name="T32" fmla="*/ 0 w 200"/>
                <a:gd name="T33" fmla="*/ 46 h 315"/>
                <a:gd name="T34" fmla="*/ 0 w 200"/>
                <a:gd name="T35" fmla="*/ 91 h 315"/>
                <a:gd name="T36" fmla="*/ 8 w 200"/>
                <a:gd name="T37" fmla="*/ 88 h 315"/>
                <a:gd name="T38" fmla="*/ 8 w 200"/>
                <a:gd name="T39" fmla="*/ 43 h 315"/>
                <a:gd name="T40" fmla="*/ 79 w 200"/>
                <a:gd name="T41" fmla="*/ 13 h 315"/>
                <a:gd name="T42" fmla="*/ 79 w 200"/>
                <a:gd name="T43" fmla="*/ 307 h 315"/>
                <a:gd name="T44" fmla="*/ 79 w 200"/>
                <a:gd name="T45" fmla="*/ 315 h 315"/>
                <a:gd name="T46" fmla="*/ 87 w 200"/>
                <a:gd name="T47" fmla="*/ 315 h 315"/>
                <a:gd name="T48" fmla="*/ 110 w 200"/>
                <a:gd name="T49" fmla="*/ 315 h 315"/>
                <a:gd name="T50" fmla="*/ 120 w 200"/>
                <a:gd name="T51" fmla="*/ 315 h 315"/>
                <a:gd name="T52" fmla="*/ 120 w 200"/>
                <a:gd name="T53" fmla="*/ 307 h 315"/>
                <a:gd name="T54" fmla="*/ 120 w 200"/>
                <a:gd name="T55" fmla="*/ 61 h 315"/>
                <a:gd name="T56" fmla="*/ 191 w 200"/>
                <a:gd name="T57" fmla="*/ 91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0" h="315">
                  <a:moveTo>
                    <a:pt x="191" y="91"/>
                  </a:moveTo>
                  <a:lnTo>
                    <a:pt x="191" y="134"/>
                  </a:lnTo>
                  <a:lnTo>
                    <a:pt x="200" y="138"/>
                  </a:lnTo>
                  <a:lnTo>
                    <a:pt x="200" y="95"/>
                  </a:lnTo>
                  <a:lnTo>
                    <a:pt x="200" y="85"/>
                  </a:lnTo>
                  <a:lnTo>
                    <a:pt x="191" y="81"/>
                  </a:lnTo>
                  <a:lnTo>
                    <a:pt x="120" y="51"/>
                  </a:lnTo>
                  <a:lnTo>
                    <a:pt x="110" y="48"/>
                  </a:lnTo>
                  <a:lnTo>
                    <a:pt x="110" y="56"/>
                  </a:lnTo>
                  <a:lnTo>
                    <a:pt x="110" y="307"/>
                  </a:lnTo>
                  <a:lnTo>
                    <a:pt x="87" y="307"/>
                  </a:lnTo>
                  <a:lnTo>
                    <a:pt x="87" y="10"/>
                  </a:lnTo>
                  <a:lnTo>
                    <a:pt x="87" y="0"/>
                  </a:lnTo>
                  <a:lnTo>
                    <a:pt x="79" y="3"/>
                  </a:lnTo>
                  <a:lnTo>
                    <a:pt x="8" y="33"/>
                  </a:lnTo>
                  <a:lnTo>
                    <a:pt x="0" y="37"/>
                  </a:lnTo>
                  <a:lnTo>
                    <a:pt x="0" y="46"/>
                  </a:lnTo>
                  <a:lnTo>
                    <a:pt x="0" y="91"/>
                  </a:lnTo>
                  <a:lnTo>
                    <a:pt x="8" y="88"/>
                  </a:lnTo>
                  <a:lnTo>
                    <a:pt x="8" y="43"/>
                  </a:lnTo>
                  <a:lnTo>
                    <a:pt x="79" y="13"/>
                  </a:lnTo>
                  <a:lnTo>
                    <a:pt x="79" y="307"/>
                  </a:lnTo>
                  <a:lnTo>
                    <a:pt x="79" y="315"/>
                  </a:lnTo>
                  <a:lnTo>
                    <a:pt x="87" y="315"/>
                  </a:lnTo>
                  <a:lnTo>
                    <a:pt x="110" y="315"/>
                  </a:lnTo>
                  <a:lnTo>
                    <a:pt x="120" y="315"/>
                  </a:lnTo>
                  <a:lnTo>
                    <a:pt x="120" y="307"/>
                  </a:lnTo>
                  <a:lnTo>
                    <a:pt x="120" y="61"/>
                  </a:lnTo>
                  <a:lnTo>
                    <a:pt x="191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5955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 rot="5400000">
            <a:off x="4285896" y="-4285895"/>
            <a:ext cx="3620206" cy="12192000"/>
            <a:chOff x="0" y="0"/>
            <a:chExt cx="5831633" cy="6858001"/>
          </a:xfrm>
        </p:grpSpPr>
        <p:sp>
          <p:nvSpPr>
            <p:cNvPr id="16" name="Parallelogram 15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solidFill>
              <a:srgbClr val="F05149"/>
            </a:solidFill>
            <a:ln>
              <a:solidFill>
                <a:srgbClr val="F051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solidFill>
              <a:srgbClr val="F051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9479" y="63806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1BED4-4F64-8C4F-9AA2-329C7C446E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38202" y="1707150"/>
            <a:ext cx="1714498" cy="1714498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222326" y="6197852"/>
            <a:ext cx="503478" cy="503478"/>
            <a:chOff x="1520825" y="1230313"/>
            <a:chExt cx="763588" cy="763587"/>
          </a:xfrm>
        </p:grpSpPr>
        <p:sp>
          <p:nvSpPr>
            <p:cNvPr id="19" name="Oval 6"/>
            <p:cNvSpPr>
              <a:spLocks noChangeArrowheads="1"/>
            </p:cNvSpPr>
            <p:nvPr userDrawn="1"/>
          </p:nvSpPr>
          <p:spPr bwMode="auto">
            <a:xfrm>
              <a:off x="1520825" y="1230313"/>
              <a:ext cx="763588" cy="763587"/>
            </a:xfrm>
            <a:prstGeom prst="ellipse">
              <a:avLst/>
            </a:prstGeom>
            <a:solidFill>
              <a:srgbClr val="E83B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/>
            <p:cNvSpPr>
              <a:spLocks/>
            </p:cNvSpPr>
            <p:nvPr userDrawn="1"/>
          </p:nvSpPr>
          <p:spPr bwMode="auto">
            <a:xfrm>
              <a:off x="1620838" y="1489075"/>
              <a:ext cx="177800" cy="341312"/>
            </a:xfrm>
            <a:custGeom>
              <a:avLst/>
              <a:gdLst>
                <a:gd name="T0" fmla="*/ 33 w 112"/>
                <a:gd name="T1" fmla="*/ 200 h 215"/>
                <a:gd name="T2" fmla="*/ 33 w 112"/>
                <a:gd name="T3" fmla="*/ 192 h 215"/>
                <a:gd name="T4" fmla="*/ 33 w 112"/>
                <a:gd name="T5" fmla="*/ 46 h 215"/>
                <a:gd name="T6" fmla="*/ 33 w 112"/>
                <a:gd name="T7" fmla="*/ 43 h 215"/>
                <a:gd name="T8" fmla="*/ 78 w 112"/>
                <a:gd name="T9" fmla="*/ 25 h 215"/>
                <a:gd name="T10" fmla="*/ 86 w 112"/>
                <a:gd name="T11" fmla="*/ 20 h 215"/>
                <a:gd name="T12" fmla="*/ 104 w 112"/>
                <a:gd name="T13" fmla="*/ 13 h 215"/>
                <a:gd name="T14" fmla="*/ 104 w 112"/>
                <a:gd name="T15" fmla="*/ 16 h 215"/>
                <a:gd name="T16" fmla="*/ 104 w 112"/>
                <a:gd name="T17" fmla="*/ 207 h 215"/>
                <a:gd name="T18" fmla="*/ 86 w 112"/>
                <a:gd name="T19" fmla="*/ 207 h 215"/>
                <a:gd name="T20" fmla="*/ 86 w 112"/>
                <a:gd name="T21" fmla="*/ 25 h 215"/>
                <a:gd name="T22" fmla="*/ 78 w 112"/>
                <a:gd name="T23" fmla="*/ 28 h 215"/>
                <a:gd name="T24" fmla="*/ 78 w 112"/>
                <a:gd name="T25" fmla="*/ 207 h 215"/>
                <a:gd name="T26" fmla="*/ 78 w 112"/>
                <a:gd name="T27" fmla="*/ 215 h 215"/>
                <a:gd name="T28" fmla="*/ 86 w 112"/>
                <a:gd name="T29" fmla="*/ 215 h 215"/>
                <a:gd name="T30" fmla="*/ 104 w 112"/>
                <a:gd name="T31" fmla="*/ 215 h 215"/>
                <a:gd name="T32" fmla="*/ 112 w 112"/>
                <a:gd name="T33" fmla="*/ 215 h 215"/>
                <a:gd name="T34" fmla="*/ 112 w 112"/>
                <a:gd name="T35" fmla="*/ 207 h 215"/>
                <a:gd name="T36" fmla="*/ 112 w 112"/>
                <a:gd name="T37" fmla="*/ 13 h 215"/>
                <a:gd name="T38" fmla="*/ 112 w 112"/>
                <a:gd name="T39" fmla="*/ 10 h 215"/>
                <a:gd name="T40" fmla="*/ 112 w 112"/>
                <a:gd name="T41" fmla="*/ 0 h 215"/>
                <a:gd name="T42" fmla="*/ 104 w 112"/>
                <a:gd name="T43" fmla="*/ 3 h 215"/>
                <a:gd name="T44" fmla="*/ 86 w 112"/>
                <a:gd name="T45" fmla="*/ 11 h 215"/>
                <a:gd name="T46" fmla="*/ 78 w 112"/>
                <a:gd name="T47" fmla="*/ 15 h 215"/>
                <a:gd name="T48" fmla="*/ 33 w 112"/>
                <a:gd name="T49" fmla="*/ 33 h 215"/>
                <a:gd name="T50" fmla="*/ 23 w 112"/>
                <a:gd name="T51" fmla="*/ 36 h 215"/>
                <a:gd name="T52" fmla="*/ 23 w 112"/>
                <a:gd name="T53" fmla="*/ 46 h 215"/>
                <a:gd name="T54" fmla="*/ 23 w 112"/>
                <a:gd name="T55" fmla="*/ 49 h 215"/>
                <a:gd name="T56" fmla="*/ 23 w 112"/>
                <a:gd name="T57" fmla="*/ 192 h 215"/>
                <a:gd name="T58" fmla="*/ 0 w 112"/>
                <a:gd name="T59" fmla="*/ 192 h 215"/>
                <a:gd name="T60" fmla="*/ 0 w 112"/>
                <a:gd name="T61" fmla="*/ 200 h 215"/>
                <a:gd name="T62" fmla="*/ 23 w 112"/>
                <a:gd name="T63" fmla="*/ 200 h 215"/>
                <a:gd name="T64" fmla="*/ 33 w 112"/>
                <a:gd name="T65" fmla="*/ 20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215">
                  <a:moveTo>
                    <a:pt x="33" y="200"/>
                  </a:moveTo>
                  <a:lnTo>
                    <a:pt x="33" y="192"/>
                  </a:lnTo>
                  <a:lnTo>
                    <a:pt x="33" y="46"/>
                  </a:lnTo>
                  <a:lnTo>
                    <a:pt x="33" y="43"/>
                  </a:lnTo>
                  <a:lnTo>
                    <a:pt x="78" y="25"/>
                  </a:lnTo>
                  <a:lnTo>
                    <a:pt x="86" y="20"/>
                  </a:lnTo>
                  <a:lnTo>
                    <a:pt x="104" y="13"/>
                  </a:lnTo>
                  <a:lnTo>
                    <a:pt x="104" y="16"/>
                  </a:lnTo>
                  <a:lnTo>
                    <a:pt x="104" y="207"/>
                  </a:lnTo>
                  <a:lnTo>
                    <a:pt x="86" y="207"/>
                  </a:lnTo>
                  <a:lnTo>
                    <a:pt x="86" y="25"/>
                  </a:lnTo>
                  <a:lnTo>
                    <a:pt x="78" y="28"/>
                  </a:lnTo>
                  <a:lnTo>
                    <a:pt x="78" y="207"/>
                  </a:lnTo>
                  <a:lnTo>
                    <a:pt x="78" y="215"/>
                  </a:lnTo>
                  <a:lnTo>
                    <a:pt x="86" y="215"/>
                  </a:lnTo>
                  <a:lnTo>
                    <a:pt x="104" y="215"/>
                  </a:lnTo>
                  <a:lnTo>
                    <a:pt x="112" y="215"/>
                  </a:lnTo>
                  <a:lnTo>
                    <a:pt x="112" y="207"/>
                  </a:lnTo>
                  <a:lnTo>
                    <a:pt x="112" y="13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104" y="3"/>
                  </a:lnTo>
                  <a:lnTo>
                    <a:pt x="86" y="11"/>
                  </a:lnTo>
                  <a:lnTo>
                    <a:pt x="78" y="15"/>
                  </a:lnTo>
                  <a:lnTo>
                    <a:pt x="33" y="33"/>
                  </a:lnTo>
                  <a:lnTo>
                    <a:pt x="23" y="36"/>
                  </a:lnTo>
                  <a:lnTo>
                    <a:pt x="23" y="46"/>
                  </a:lnTo>
                  <a:lnTo>
                    <a:pt x="23" y="49"/>
                  </a:lnTo>
                  <a:lnTo>
                    <a:pt x="23" y="192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23" y="200"/>
                  </a:lnTo>
                  <a:lnTo>
                    <a:pt x="33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"/>
            <p:cNvSpPr>
              <a:spLocks/>
            </p:cNvSpPr>
            <p:nvPr userDrawn="1"/>
          </p:nvSpPr>
          <p:spPr bwMode="auto">
            <a:xfrm>
              <a:off x="2006600" y="1565275"/>
              <a:ext cx="177800" cy="265112"/>
            </a:xfrm>
            <a:custGeom>
              <a:avLst/>
              <a:gdLst>
                <a:gd name="T0" fmla="*/ 26 w 112"/>
                <a:gd name="T1" fmla="*/ 167 h 167"/>
                <a:gd name="T2" fmla="*/ 35 w 112"/>
                <a:gd name="T3" fmla="*/ 167 h 167"/>
                <a:gd name="T4" fmla="*/ 35 w 112"/>
                <a:gd name="T5" fmla="*/ 159 h 167"/>
                <a:gd name="T6" fmla="*/ 35 w 112"/>
                <a:gd name="T7" fmla="*/ 26 h 167"/>
                <a:gd name="T8" fmla="*/ 26 w 112"/>
                <a:gd name="T9" fmla="*/ 23 h 167"/>
                <a:gd name="T10" fmla="*/ 26 w 112"/>
                <a:gd name="T11" fmla="*/ 159 h 167"/>
                <a:gd name="T12" fmla="*/ 8 w 112"/>
                <a:gd name="T13" fmla="*/ 159 h 167"/>
                <a:gd name="T14" fmla="*/ 8 w 112"/>
                <a:gd name="T15" fmla="*/ 16 h 167"/>
                <a:gd name="T16" fmla="*/ 8 w 112"/>
                <a:gd name="T17" fmla="*/ 13 h 167"/>
                <a:gd name="T18" fmla="*/ 26 w 112"/>
                <a:gd name="T19" fmla="*/ 20 h 167"/>
                <a:gd name="T20" fmla="*/ 35 w 112"/>
                <a:gd name="T21" fmla="*/ 25 h 167"/>
                <a:gd name="T22" fmla="*/ 79 w 112"/>
                <a:gd name="T23" fmla="*/ 43 h 167"/>
                <a:gd name="T24" fmla="*/ 79 w 112"/>
                <a:gd name="T25" fmla="*/ 46 h 167"/>
                <a:gd name="T26" fmla="*/ 79 w 112"/>
                <a:gd name="T27" fmla="*/ 142 h 167"/>
                <a:gd name="T28" fmla="*/ 79 w 112"/>
                <a:gd name="T29" fmla="*/ 152 h 167"/>
                <a:gd name="T30" fmla="*/ 87 w 112"/>
                <a:gd name="T31" fmla="*/ 152 h 167"/>
                <a:gd name="T32" fmla="*/ 112 w 112"/>
                <a:gd name="T33" fmla="*/ 152 h 167"/>
                <a:gd name="T34" fmla="*/ 112 w 112"/>
                <a:gd name="T35" fmla="*/ 142 h 167"/>
                <a:gd name="T36" fmla="*/ 87 w 112"/>
                <a:gd name="T37" fmla="*/ 142 h 167"/>
                <a:gd name="T38" fmla="*/ 87 w 112"/>
                <a:gd name="T39" fmla="*/ 46 h 167"/>
                <a:gd name="T40" fmla="*/ 87 w 112"/>
                <a:gd name="T41" fmla="*/ 36 h 167"/>
                <a:gd name="T42" fmla="*/ 79 w 112"/>
                <a:gd name="T43" fmla="*/ 33 h 167"/>
                <a:gd name="T44" fmla="*/ 35 w 112"/>
                <a:gd name="T45" fmla="*/ 15 h 167"/>
                <a:gd name="T46" fmla="*/ 26 w 112"/>
                <a:gd name="T47" fmla="*/ 11 h 167"/>
                <a:gd name="T48" fmla="*/ 8 w 112"/>
                <a:gd name="T49" fmla="*/ 3 h 167"/>
                <a:gd name="T50" fmla="*/ 0 w 112"/>
                <a:gd name="T51" fmla="*/ 0 h 167"/>
                <a:gd name="T52" fmla="*/ 0 w 112"/>
                <a:gd name="T53" fmla="*/ 10 h 167"/>
                <a:gd name="T54" fmla="*/ 0 w 112"/>
                <a:gd name="T55" fmla="*/ 11 h 167"/>
                <a:gd name="T56" fmla="*/ 0 w 112"/>
                <a:gd name="T57" fmla="*/ 159 h 167"/>
                <a:gd name="T58" fmla="*/ 0 w 112"/>
                <a:gd name="T59" fmla="*/ 167 h 167"/>
                <a:gd name="T60" fmla="*/ 8 w 112"/>
                <a:gd name="T61" fmla="*/ 167 h 167"/>
                <a:gd name="T62" fmla="*/ 26 w 112"/>
                <a:gd name="T6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67">
                  <a:moveTo>
                    <a:pt x="26" y="167"/>
                  </a:moveTo>
                  <a:lnTo>
                    <a:pt x="35" y="167"/>
                  </a:lnTo>
                  <a:lnTo>
                    <a:pt x="35" y="159"/>
                  </a:lnTo>
                  <a:lnTo>
                    <a:pt x="35" y="26"/>
                  </a:lnTo>
                  <a:lnTo>
                    <a:pt x="26" y="23"/>
                  </a:lnTo>
                  <a:lnTo>
                    <a:pt x="26" y="159"/>
                  </a:lnTo>
                  <a:lnTo>
                    <a:pt x="8" y="159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26" y="20"/>
                  </a:lnTo>
                  <a:lnTo>
                    <a:pt x="35" y="25"/>
                  </a:lnTo>
                  <a:lnTo>
                    <a:pt x="79" y="43"/>
                  </a:lnTo>
                  <a:lnTo>
                    <a:pt x="79" y="46"/>
                  </a:lnTo>
                  <a:lnTo>
                    <a:pt x="79" y="142"/>
                  </a:lnTo>
                  <a:lnTo>
                    <a:pt x="79" y="152"/>
                  </a:lnTo>
                  <a:lnTo>
                    <a:pt x="87" y="152"/>
                  </a:lnTo>
                  <a:lnTo>
                    <a:pt x="112" y="152"/>
                  </a:lnTo>
                  <a:lnTo>
                    <a:pt x="112" y="142"/>
                  </a:lnTo>
                  <a:lnTo>
                    <a:pt x="87" y="142"/>
                  </a:lnTo>
                  <a:lnTo>
                    <a:pt x="87" y="46"/>
                  </a:lnTo>
                  <a:lnTo>
                    <a:pt x="87" y="36"/>
                  </a:lnTo>
                  <a:lnTo>
                    <a:pt x="79" y="33"/>
                  </a:lnTo>
                  <a:lnTo>
                    <a:pt x="35" y="15"/>
                  </a:lnTo>
                  <a:lnTo>
                    <a:pt x="26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59"/>
                  </a:lnTo>
                  <a:lnTo>
                    <a:pt x="0" y="167"/>
                  </a:lnTo>
                  <a:lnTo>
                    <a:pt x="8" y="167"/>
                  </a:lnTo>
                  <a:lnTo>
                    <a:pt x="26" y="1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"/>
            <p:cNvSpPr>
              <a:spLocks/>
            </p:cNvSpPr>
            <p:nvPr userDrawn="1"/>
          </p:nvSpPr>
          <p:spPr bwMode="auto">
            <a:xfrm>
              <a:off x="1744663" y="1362075"/>
              <a:ext cx="317500" cy="500062"/>
            </a:xfrm>
            <a:custGeom>
              <a:avLst/>
              <a:gdLst>
                <a:gd name="T0" fmla="*/ 191 w 200"/>
                <a:gd name="T1" fmla="*/ 91 h 315"/>
                <a:gd name="T2" fmla="*/ 191 w 200"/>
                <a:gd name="T3" fmla="*/ 134 h 315"/>
                <a:gd name="T4" fmla="*/ 200 w 200"/>
                <a:gd name="T5" fmla="*/ 138 h 315"/>
                <a:gd name="T6" fmla="*/ 200 w 200"/>
                <a:gd name="T7" fmla="*/ 95 h 315"/>
                <a:gd name="T8" fmla="*/ 200 w 200"/>
                <a:gd name="T9" fmla="*/ 85 h 315"/>
                <a:gd name="T10" fmla="*/ 191 w 200"/>
                <a:gd name="T11" fmla="*/ 81 h 315"/>
                <a:gd name="T12" fmla="*/ 120 w 200"/>
                <a:gd name="T13" fmla="*/ 51 h 315"/>
                <a:gd name="T14" fmla="*/ 110 w 200"/>
                <a:gd name="T15" fmla="*/ 48 h 315"/>
                <a:gd name="T16" fmla="*/ 110 w 200"/>
                <a:gd name="T17" fmla="*/ 56 h 315"/>
                <a:gd name="T18" fmla="*/ 110 w 200"/>
                <a:gd name="T19" fmla="*/ 307 h 315"/>
                <a:gd name="T20" fmla="*/ 87 w 200"/>
                <a:gd name="T21" fmla="*/ 307 h 315"/>
                <a:gd name="T22" fmla="*/ 87 w 200"/>
                <a:gd name="T23" fmla="*/ 10 h 315"/>
                <a:gd name="T24" fmla="*/ 87 w 200"/>
                <a:gd name="T25" fmla="*/ 0 h 315"/>
                <a:gd name="T26" fmla="*/ 79 w 200"/>
                <a:gd name="T27" fmla="*/ 3 h 315"/>
                <a:gd name="T28" fmla="*/ 8 w 200"/>
                <a:gd name="T29" fmla="*/ 33 h 315"/>
                <a:gd name="T30" fmla="*/ 0 w 200"/>
                <a:gd name="T31" fmla="*/ 37 h 315"/>
                <a:gd name="T32" fmla="*/ 0 w 200"/>
                <a:gd name="T33" fmla="*/ 46 h 315"/>
                <a:gd name="T34" fmla="*/ 0 w 200"/>
                <a:gd name="T35" fmla="*/ 91 h 315"/>
                <a:gd name="T36" fmla="*/ 8 w 200"/>
                <a:gd name="T37" fmla="*/ 88 h 315"/>
                <a:gd name="T38" fmla="*/ 8 w 200"/>
                <a:gd name="T39" fmla="*/ 43 h 315"/>
                <a:gd name="T40" fmla="*/ 79 w 200"/>
                <a:gd name="T41" fmla="*/ 13 h 315"/>
                <a:gd name="T42" fmla="*/ 79 w 200"/>
                <a:gd name="T43" fmla="*/ 307 h 315"/>
                <a:gd name="T44" fmla="*/ 79 w 200"/>
                <a:gd name="T45" fmla="*/ 315 h 315"/>
                <a:gd name="T46" fmla="*/ 87 w 200"/>
                <a:gd name="T47" fmla="*/ 315 h 315"/>
                <a:gd name="T48" fmla="*/ 110 w 200"/>
                <a:gd name="T49" fmla="*/ 315 h 315"/>
                <a:gd name="T50" fmla="*/ 120 w 200"/>
                <a:gd name="T51" fmla="*/ 315 h 315"/>
                <a:gd name="T52" fmla="*/ 120 w 200"/>
                <a:gd name="T53" fmla="*/ 307 h 315"/>
                <a:gd name="T54" fmla="*/ 120 w 200"/>
                <a:gd name="T55" fmla="*/ 61 h 315"/>
                <a:gd name="T56" fmla="*/ 191 w 200"/>
                <a:gd name="T57" fmla="*/ 91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0" h="315">
                  <a:moveTo>
                    <a:pt x="191" y="91"/>
                  </a:moveTo>
                  <a:lnTo>
                    <a:pt x="191" y="134"/>
                  </a:lnTo>
                  <a:lnTo>
                    <a:pt x="200" y="138"/>
                  </a:lnTo>
                  <a:lnTo>
                    <a:pt x="200" y="95"/>
                  </a:lnTo>
                  <a:lnTo>
                    <a:pt x="200" y="85"/>
                  </a:lnTo>
                  <a:lnTo>
                    <a:pt x="191" y="81"/>
                  </a:lnTo>
                  <a:lnTo>
                    <a:pt x="120" y="51"/>
                  </a:lnTo>
                  <a:lnTo>
                    <a:pt x="110" y="48"/>
                  </a:lnTo>
                  <a:lnTo>
                    <a:pt x="110" y="56"/>
                  </a:lnTo>
                  <a:lnTo>
                    <a:pt x="110" y="307"/>
                  </a:lnTo>
                  <a:lnTo>
                    <a:pt x="87" y="307"/>
                  </a:lnTo>
                  <a:lnTo>
                    <a:pt x="87" y="10"/>
                  </a:lnTo>
                  <a:lnTo>
                    <a:pt x="87" y="0"/>
                  </a:lnTo>
                  <a:lnTo>
                    <a:pt x="79" y="3"/>
                  </a:lnTo>
                  <a:lnTo>
                    <a:pt x="8" y="33"/>
                  </a:lnTo>
                  <a:lnTo>
                    <a:pt x="0" y="37"/>
                  </a:lnTo>
                  <a:lnTo>
                    <a:pt x="0" y="46"/>
                  </a:lnTo>
                  <a:lnTo>
                    <a:pt x="0" y="91"/>
                  </a:lnTo>
                  <a:lnTo>
                    <a:pt x="8" y="88"/>
                  </a:lnTo>
                  <a:lnTo>
                    <a:pt x="8" y="43"/>
                  </a:lnTo>
                  <a:lnTo>
                    <a:pt x="79" y="13"/>
                  </a:lnTo>
                  <a:lnTo>
                    <a:pt x="79" y="307"/>
                  </a:lnTo>
                  <a:lnTo>
                    <a:pt x="79" y="315"/>
                  </a:lnTo>
                  <a:lnTo>
                    <a:pt x="87" y="315"/>
                  </a:lnTo>
                  <a:lnTo>
                    <a:pt x="110" y="315"/>
                  </a:lnTo>
                  <a:lnTo>
                    <a:pt x="120" y="315"/>
                  </a:lnTo>
                  <a:lnTo>
                    <a:pt x="120" y="307"/>
                  </a:lnTo>
                  <a:lnTo>
                    <a:pt x="120" y="61"/>
                  </a:lnTo>
                  <a:lnTo>
                    <a:pt x="191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Content Placeholder 2"/>
          <p:cNvSpPr>
            <a:spLocks noGrp="1"/>
          </p:cNvSpPr>
          <p:nvPr>
            <p:ph idx="15" hasCustomPrompt="1"/>
          </p:nvPr>
        </p:nvSpPr>
        <p:spPr>
          <a:xfrm>
            <a:off x="838202" y="4248574"/>
            <a:ext cx="1714498" cy="787566"/>
          </a:xfr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17" hasCustomPrompt="1"/>
          </p:nvPr>
        </p:nvSpPr>
        <p:spPr>
          <a:xfrm>
            <a:off x="838202" y="3610237"/>
            <a:ext cx="1714498" cy="298580"/>
          </a:xfrm>
        </p:spPr>
        <p:txBody>
          <a:bodyPr bIns="0" anchor="b">
            <a:no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18" hasCustomPrompt="1"/>
          </p:nvPr>
        </p:nvSpPr>
        <p:spPr>
          <a:xfrm>
            <a:off x="838202" y="3927479"/>
            <a:ext cx="1714498" cy="298580"/>
          </a:xfrm>
        </p:spPr>
        <p:txBody>
          <a:bodyPr tIns="0">
            <a:noAutofit/>
          </a:bodyPr>
          <a:lstStyle>
            <a:lvl1pPr marL="0" indent="0" algn="ctr">
              <a:buNone/>
              <a:defRPr sz="18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9639304" y="2178808"/>
            <a:ext cx="1714498" cy="1714498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20" hasCustomPrompt="1"/>
          </p:nvPr>
        </p:nvSpPr>
        <p:spPr>
          <a:xfrm>
            <a:off x="9639304" y="4720232"/>
            <a:ext cx="1714498" cy="787566"/>
          </a:xfr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21" hasCustomPrompt="1"/>
          </p:nvPr>
        </p:nvSpPr>
        <p:spPr>
          <a:xfrm>
            <a:off x="9639304" y="4081895"/>
            <a:ext cx="1714498" cy="298580"/>
          </a:xfrm>
        </p:spPr>
        <p:txBody>
          <a:bodyPr bIns="0" anchor="b">
            <a:no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22" hasCustomPrompt="1"/>
          </p:nvPr>
        </p:nvSpPr>
        <p:spPr>
          <a:xfrm>
            <a:off x="9639304" y="4399137"/>
            <a:ext cx="1714498" cy="298580"/>
          </a:xfrm>
        </p:spPr>
        <p:txBody>
          <a:bodyPr tIns="0">
            <a:noAutofit/>
          </a:bodyPr>
          <a:lstStyle>
            <a:lvl1pPr marL="0" indent="0" algn="ctr">
              <a:buNone/>
              <a:defRPr sz="18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439030" y="2060893"/>
            <a:ext cx="1714498" cy="1714498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8" name="Content Placeholder 2"/>
          <p:cNvSpPr>
            <a:spLocks noGrp="1"/>
          </p:cNvSpPr>
          <p:nvPr>
            <p:ph idx="24" hasCustomPrompt="1"/>
          </p:nvPr>
        </p:nvSpPr>
        <p:spPr>
          <a:xfrm>
            <a:off x="7439028" y="4570942"/>
            <a:ext cx="1714498" cy="787566"/>
          </a:xfr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idx="25" hasCustomPrompt="1"/>
          </p:nvPr>
        </p:nvSpPr>
        <p:spPr>
          <a:xfrm>
            <a:off x="7439028" y="3932605"/>
            <a:ext cx="1714498" cy="298580"/>
          </a:xfrm>
        </p:spPr>
        <p:txBody>
          <a:bodyPr bIns="0" anchor="b">
            <a:no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idx="26" hasCustomPrompt="1"/>
          </p:nvPr>
        </p:nvSpPr>
        <p:spPr>
          <a:xfrm>
            <a:off x="7439028" y="4249847"/>
            <a:ext cx="1714498" cy="298580"/>
          </a:xfrm>
        </p:spPr>
        <p:txBody>
          <a:bodyPr tIns="0">
            <a:noAutofit/>
          </a:bodyPr>
          <a:lstStyle>
            <a:lvl1pPr marL="0" indent="0" algn="ctr">
              <a:buNone/>
              <a:defRPr sz="18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3038478" y="1825065"/>
            <a:ext cx="1714498" cy="1714498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42" name="Content Placeholder 2"/>
          <p:cNvSpPr>
            <a:spLocks noGrp="1"/>
          </p:cNvSpPr>
          <p:nvPr>
            <p:ph idx="28" hasCustomPrompt="1"/>
          </p:nvPr>
        </p:nvSpPr>
        <p:spPr>
          <a:xfrm>
            <a:off x="3038477" y="4370686"/>
            <a:ext cx="1714498" cy="787566"/>
          </a:xfr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29" hasCustomPrompt="1"/>
          </p:nvPr>
        </p:nvSpPr>
        <p:spPr>
          <a:xfrm>
            <a:off x="3038477" y="3732349"/>
            <a:ext cx="1714498" cy="298580"/>
          </a:xfrm>
        </p:spPr>
        <p:txBody>
          <a:bodyPr bIns="0" anchor="b">
            <a:no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Content Placeholder 2"/>
          <p:cNvSpPr>
            <a:spLocks noGrp="1"/>
          </p:cNvSpPr>
          <p:nvPr>
            <p:ph idx="30" hasCustomPrompt="1"/>
          </p:nvPr>
        </p:nvSpPr>
        <p:spPr>
          <a:xfrm>
            <a:off x="3038477" y="4049591"/>
            <a:ext cx="1714498" cy="298580"/>
          </a:xfrm>
        </p:spPr>
        <p:txBody>
          <a:bodyPr tIns="0">
            <a:noAutofit/>
          </a:bodyPr>
          <a:lstStyle>
            <a:lvl1pPr marL="0" indent="0" algn="ctr">
              <a:buNone/>
              <a:defRPr sz="18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5238754" y="1942979"/>
            <a:ext cx="1714498" cy="1714498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F05149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46" name="Content Placeholder 2"/>
          <p:cNvSpPr>
            <a:spLocks noGrp="1"/>
          </p:cNvSpPr>
          <p:nvPr>
            <p:ph idx="32" hasCustomPrompt="1"/>
          </p:nvPr>
        </p:nvSpPr>
        <p:spPr>
          <a:xfrm>
            <a:off x="5238753" y="4472351"/>
            <a:ext cx="1714498" cy="787566"/>
          </a:xfr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Title/Description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idx="33" hasCustomPrompt="1"/>
          </p:nvPr>
        </p:nvSpPr>
        <p:spPr>
          <a:xfrm>
            <a:off x="5238753" y="3834014"/>
            <a:ext cx="1714498" cy="298580"/>
          </a:xfrm>
        </p:spPr>
        <p:txBody>
          <a:bodyPr bIns="0" anchor="b">
            <a:no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34" hasCustomPrompt="1"/>
          </p:nvPr>
        </p:nvSpPr>
        <p:spPr>
          <a:xfrm>
            <a:off x="5238753" y="4151256"/>
            <a:ext cx="1714498" cy="298580"/>
          </a:xfrm>
        </p:spPr>
        <p:txBody>
          <a:bodyPr tIns="0">
            <a:noAutofit/>
          </a:bodyPr>
          <a:lstStyle>
            <a:lvl1pPr marL="0" indent="0" algn="ctr">
              <a:buNone/>
              <a:defRPr sz="1800" baseline="0">
                <a:solidFill>
                  <a:srgbClr val="F05149"/>
                </a:solidFill>
                <a:latin typeface="+mj-lt"/>
              </a:defRPr>
            </a:lvl1pPr>
            <a:lvl2pPr marL="257175" indent="0">
              <a:buNone/>
              <a:defRPr sz="12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</a:lstStyle>
          <a:p>
            <a:pPr lvl="0"/>
            <a:r>
              <a:rPr lang="en-US" dirty="0"/>
              <a:t>Surname</a:t>
            </a:r>
          </a:p>
        </p:txBody>
      </p:sp>
      <p:sp>
        <p:nvSpPr>
          <p:cNvPr id="49" name="Title 1"/>
          <p:cNvSpPr>
            <a:spLocks noGrp="1"/>
          </p:cNvSpPr>
          <p:nvPr>
            <p:ph type="title" hasCustomPrompt="1"/>
          </p:nvPr>
        </p:nvSpPr>
        <p:spPr>
          <a:xfrm>
            <a:off x="838202" y="650783"/>
            <a:ext cx="10515600" cy="767758"/>
          </a:xfrm>
        </p:spPr>
        <p:txBody>
          <a:bodyPr wrap="square" anchor="ctr">
            <a:noAutofit/>
          </a:bodyPr>
          <a:lstStyle>
            <a:lvl1pPr algn="ctr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1170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05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621822"/>
            <a:ext cx="10515600" cy="1443035"/>
          </a:xfrm>
        </p:spPr>
        <p:txBody>
          <a:bodyPr lIns="1800000" rIns="1800000" anchor="b">
            <a:normAutofit/>
          </a:bodyPr>
          <a:lstStyle>
            <a:lvl1pPr algn="ctr">
              <a:defRPr sz="280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3362955"/>
            <a:ext cx="10515600" cy="1500187"/>
          </a:xfrm>
        </p:spPr>
        <p:txBody>
          <a:bodyPr lIns="1800000" rIns="1800000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5353050"/>
            <a:ext cx="12192000" cy="1504950"/>
          </a:xfrm>
          <a:prstGeom prst="rect">
            <a:avLst/>
          </a:prstGeom>
          <a:solidFill>
            <a:srgbClr val="F05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979364" y="3192337"/>
            <a:ext cx="4261675" cy="0"/>
            <a:chOff x="3974601" y="3192337"/>
            <a:chExt cx="4261675" cy="0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3974601" y="3192337"/>
              <a:ext cx="1899648" cy="0"/>
            </a:xfrm>
            <a:prstGeom prst="line">
              <a:avLst/>
            </a:prstGeom>
            <a:noFill/>
            <a:ln w="25400" cap="rnd" cmpd="sng" algn="ctr">
              <a:solidFill>
                <a:schemeClr val="bg1"/>
              </a:solidFill>
              <a:prstDash val="sysDot"/>
              <a:round/>
            </a:ln>
            <a:effectLst/>
          </p:spPr>
        </p:cxnSp>
        <p:cxnSp>
          <p:nvCxnSpPr>
            <p:cNvPr id="20" name="Straight Connector 19"/>
            <p:cNvCxnSpPr/>
            <p:nvPr userDrawn="1"/>
          </p:nvCxnSpPr>
          <p:spPr>
            <a:xfrm>
              <a:off x="6336628" y="3192337"/>
              <a:ext cx="1899648" cy="0"/>
            </a:xfrm>
            <a:prstGeom prst="line">
              <a:avLst/>
            </a:prstGeom>
            <a:noFill/>
            <a:ln w="25400" cap="rnd" cmpd="sng" algn="ctr">
              <a:solidFill>
                <a:schemeClr val="bg1"/>
              </a:solidFill>
              <a:prstDash val="sysDot"/>
              <a:round/>
            </a:ln>
            <a:effectLst/>
          </p:spPr>
        </p:cxnSp>
      </p:grpSp>
      <p:sp>
        <p:nvSpPr>
          <p:cNvPr id="21" name="Isosceles Triangle 20"/>
          <p:cNvSpPr/>
          <p:nvPr userDrawn="1"/>
        </p:nvSpPr>
        <p:spPr>
          <a:xfrm rot="10800000">
            <a:off x="6032501" y="3144098"/>
            <a:ext cx="126998" cy="109480"/>
          </a:xfrm>
          <a:prstGeom prst="triangle">
            <a:avLst/>
          </a:prstGeom>
          <a:solidFill>
            <a:schemeClr val="bg1"/>
          </a:solidFill>
          <a:ln w="22225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6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F4748"/>
          </a:solidFill>
          <a:ln>
            <a:noFill/>
          </a:ln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91360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dirty="0">
              <a:solidFill>
                <a:srgbClr val="FFFFFF"/>
              </a:solidFill>
              <a:latin typeface="Asimov" charset="0"/>
              <a:ea typeface="Asimov" charset="0"/>
              <a:cs typeface="Open 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0" b="17624"/>
          <a:stretch/>
        </p:blipFill>
        <p:spPr>
          <a:xfrm>
            <a:off x="0" y="2938621"/>
            <a:ext cx="4771598" cy="3919379"/>
          </a:xfrm>
          <a:custGeom>
            <a:avLst/>
            <a:gdLst>
              <a:gd name="connsiteX0" fmla="*/ 0 w 8801100"/>
              <a:gd name="connsiteY0" fmla="*/ 0 h 7838758"/>
              <a:gd name="connsiteX1" fmla="*/ 8801100 w 8801100"/>
              <a:gd name="connsiteY1" fmla="*/ 0 h 7838758"/>
              <a:gd name="connsiteX2" fmla="*/ 8801100 w 8801100"/>
              <a:gd name="connsiteY2" fmla="*/ 7838758 h 7838758"/>
              <a:gd name="connsiteX3" fmla="*/ 0 w 8801100"/>
              <a:gd name="connsiteY3" fmla="*/ 7838758 h 783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1100" h="7838758">
                <a:moveTo>
                  <a:pt x="0" y="0"/>
                </a:moveTo>
                <a:lnTo>
                  <a:pt x="8801100" y="0"/>
                </a:lnTo>
                <a:lnTo>
                  <a:pt x="8801100" y="7838758"/>
                </a:lnTo>
                <a:lnTo>
                  <a:pt x="0" y="7838758"/>
                </a:lnTo>
                <a:close/>
              </a:path>
            </a:pathLst>
          </a:cu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26985" y="3272822"/>
            <a:ext cx="7126815" cy="1443035"/>
          </a:xfrm>
        </p:spPr>
        <p:txBody>
          <a:bodyPr lIns="0" tIns="0" rIns="0" bIns="0" anchor="ctr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1488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A1BED4-4F64-8C4F-9AA2-329C7C446E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46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</p:spTree>
    <p:extLst>
      <p:ext uri="{BB962C8B-B14F-4D97-AF65-F5344CB8AC3E}">
        <p14:creationId xmlns:p14="http://schemas.microsoft.com/office/powerpoint/2010/main" val="2668926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A_tinted_img_D3-color 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7"/>
          <a:stretch>
            <a:fillRect/>
          </a:stretch>
        </p:blipFill>
        <p:spPr bwMode="auto">
          <a:xfrm>
            <a:off x="0" y="0"/>
            <a:ext cx="12192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000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29604862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r="2777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122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C">
    <p:bg>
      <p:bgPr>
        <a:blipFill dpi="0" rotWithShape="1">
          <a:blip r:embed="rId2">
            <a:lum/>
          </a:blip>
          <a:srcRect/>
          <a:stretch>
            <a:fillRect l="-1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0326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Divider C">
    <p:bg>
      <p:bgPr>
        <a:blipFill dpi="0" rotWithShape="1">
          <a:blip r:embed="rId2">
            <a:lum/>
          </a:blip>
          <a:srcRect/>
          <a:stretch>
            <a:fillRect l="-17000" r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868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C">
    <p:bg>
      <p:bgPr>
        <a:blipFill dpi="0" rotWithShape="1">
          <a:blip r:embed="rId2">
            <a:lum/>
          </a:blip>
          <a:srcRect/>
          <a:stretch>
            <a:fillRect l="-49000" r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488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 C">
    <p:bg>
      <p:bgPr>
        <a:blipFill dpi="0" rotWithShape="1">
          <a:blip r:embed="rId2">
            <a:lum/>
          </a:blip>
          <a:srcRect/>
          <a:stretch>
            <a:fillRect l="-36000" r="-9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9697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 C">
    <p:bg>
      <p:bgPr>
        <a:blipFill dpi="0" rotWithShape="1">
          <a:blip r:embed="rId2">
            <a:lum/>
          </a:blip>
          <a:srcRect/>
          <a:stretch>
            <a:fillRect l="-24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8096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 C">
    <p:bg>
      <p:bgPr>
        <a:blipFill dpi="0" rotWithShape="1">
          <a:blip r:embed="rId2">
            <a:lum/>
          </a:blip>
          <a:srcRect/>
          <a:stretch>
            <a:fillRect l="-6000" r="-1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957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 C">
    <p:bg>
      <p:bgPr>
        <a:blipFill dpi="0" rotWithShape="1">
          <a:blip r:embed="rId2">
            <a:lum/>
          </a:blip>
          <a:srcRect/>
          <a:stretch>
            <a:fillRect l="-1000" r="-1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B20FEE-618F-40AC-9DFF-31EB0FC444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403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Divider C">
    <p:bg>
      <p:bgPr>
        <a:blipFill dpi="0" rotWithShape="1">
          <a:blip r:embed="rId2">
            <a:lum/>
          </a:blip>
          <a:srcRect/>
          <a:stretch>
            <a:fillRect l="-42000" r="-1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5943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Divider C">
    <p:bg>
      <p:bgPr>
        <a:blipFill dpi="0" rotWithShape="1">
          <a:blip r:embed="rId2">
            <a:lum/>
          </a:blip>
          <a:srcRect/>
          <a:stretch>
            <a:fillRect l="-26000" r="-10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17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34309317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Divider C">
    <p:bg>
      <p:bgPr>
        <a:blipFill dpi="0" rotWithShape="1">
          <a:blip r:embed="rId2">
            <a:lum/>
          </a:blip>
          <a:srcRect/>
          <a:stretch>
            <a:fillRect l="-85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265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 C">
    <p:bg>
      <p:bgPr>
        <a:blipFill dpi="0" rotWithShape="1">
          <a:blip r:embed="rId2">
            <a:lum/>
          </a:blip>
          <a:srcRect/>
          <a:stretch>
            <a:fillRect l="-137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0AC86A-686D-496F-9C81-83FD1A3B4393}"/>
              </a:ext>
            </a:extLst>
          </p:cNvPr>
          <p:cNvSpPr/>
          <p:nvPr userDrawn="1"/>
        </p:nvSpPr>
        <p:spPr>
          <a:xfrm>
            <a:off x="0" y="0"/>
            <a:ext cx="6781800" cy="6858000"/>
          </a:xfrm>
          <a:prstGeom prst="rect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1000">
                <a:srgbClr val="F05149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18785" y="3272822"/>
            <a:ext cx="7126815" cy="1112911"/>
          </a:xfrm>
        </p:spPr>
        <p:txBody>
          <a:bodyPr lIns="0" tIns="0" rIns="0" bIns="0" anchor="b">
            <a:normAutofit/>
          </a:bodyPr>
          <a:lstStyle>
            <a:lvl1pPr marL="0" indent="0" algn="l">
              <a:defRPr sz="2800" spc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98652" y="4500489"/>
            <a:ext cx="912282" cy="808112"/>
          </a:xfrm>
        </p:spPr>
        <p:txBody>
          <a:bodyPr lIns="0" rIns="0" anchor="ctr">
            <a:normAutofit/>
          </a:bodyPr>
          <a:lstStyle>
            <a:lvl1pPr marL="0" indent="0" algn="r">
              <a:buNone/>
              <a:defRPr sz="4800">
                <a:solidFill>
                  <a:srgbClr val="EF4239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63863" y="4500563"/>
            <a:ext cx="6281737" cy="808038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57175" indent="0">
              <a:buNone/>
              <a:defRPr sz="1400">
                <a:solidFill>
                  <a:schemeClr val="bg1"/>
                </a:solidFill>
              </a:defRPr>
            </a:lvl2pPr>
            <a:lvl3pPr marL="514350" indent="0">
              <a:buNone/>
              <a:defRPr sz="1200">
                <a:solidFill>
                  <a:schemeClr val="bg1"/>
                </a:solidFill>
              </a:defRPr>
            </a:lvl3pPr>
            <a:lvl4pPr marL="771525" indent="0">
              <a:buNone/>
              <a:defRPr sz="1050">
                <a:solidFill>
                  <a:schemeClr val="bg1"/>
                </a:solidFill>
              </a:defRPr>
            </a:lvl4pPr>
            <a:lvl5pPr marL="10287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0" y="87313"/>
            <a:ext cx="340699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173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05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23886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43124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919752" y="41797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grpSp>
        <p:nvGrpSpPr>
          <p:cNvPr id="31" name="Group 30"/>
          <p:cNvGrpSpPr/>
          <p:nvPr userDrawn="1"/>
        </p:nvGrpSpPr>
        <p:grpSpPr>
          <a:xfrm>
            <a:off x="0" y="1"/>
            <a:ext cx="12192000" cy="1069978"/>
            <a:chOff x="0" y="-236802"/>
            <a:chExt cx="12192000" cy="1069978"/>
          </a:xfrm>
          <a:gradFill>
            <a:gsLst>
              <a:gs pos="2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</p:grpSpPr>
        <p:sp>
          <p:nvSpPr>
            <p:cNvPr id="27" name="Rectangle 26"/>
            <p:cNvSpPr/>
            <p:nvPr userDrawn="1"/>
          </p:nvSpPr>
          <p:spPr>
            <a:xfrm>
              <a:off x="0" y="-236802"/>
              <a:ext cx="12192000" cy="8289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 userDrawn="1"/>
          </p:nvGrpSpPr>
          <p:grpSpPr>
            <a:xfrm>
              <a:off x="409302" y="359878"/>
              <a:ext cx="3008711" cy="473298"/>
              <a:chOff x="409303" y="350408"/>
              <a:chExt cx="2380464" cy="374469"/>
            </a:xfrm>
            <a:grpFill/>
          </p:grpSpPr>
          <p:sp>
            <p:nvSpPr>
              <p:cNvPr id="28" name="Snip Diagonal Corner Rectangle 27"/>
              <p:cNvSpPr/>
              <p:nvPr userDrawn="1"/>
            </p:nvSpPr>
            <p:spPr>
              <a:xfrm>
                <a:off x="409303" y="350408"/>
                <a:ext cx="1593668" cy="374469"/>
              </a:xfrm>
              <a:prstGeom prst="snip2DiagRect">
                <a:avLst>
                  <a:gd name="adj1" fmla="val 0"/>
                  <a:gd name="adj2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ed Rectangle 28"/>
              <p:cNvSpPr/>
              <p:nvPr userDrawn="1"/>
            </p:nvSpPr>
            <p:spPr>
              <a:xfrm>
                <a:off x="919752" y="350408"/>
                <a:ext cx="1870015" cy="37446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 userDrawn="1"/>
        </p:nvGrpSpPr>
        <p:grpSpPr>
          <a:xfrm>
            <a:off x="838332" y="201719"/>
            <a:ext cx="2061163" cy="652507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Freeform 5"/>
          <p:cNvSpPr>
            <a:spLocks/>
          </p:cNvSpPr>
          <p:nvPr userDrawn="1"/>
        </p:nvSpPr>
        <p:spPr bwMode="auto">
          <a:xfrm>
            <a:off x="0" y="5170488"/>
            <a:ext cx="10739438" cy="1296988"/>
          </a:xfrm>
          <a:custGeom>
            <a:avLst/>
            <a:gdLst>
              <a:gd name="T0" fmla="*/ 6666 w 6765"/>
              <a:gd name="T1" fmla="*/ 41 h 817"/>
              <a:gd name="T2" fmla="*/ 6613 w 6765"/>
              <a:gd name="T3" fmla="*/ 64 h 817"/>
              <a:gd name="T4" fmla="*/ 6430 w 6765"/>
              <a:gd name="T5" fmla="*/ 140 h 817"/>
              <a:gd name="T6" fmla="*/ 6430 w 6765"/>
              <a:gd name="T7" fmla="*/ 735 h 817"/>
              <a:gd name="T8" fmla="*/ 0 w 6765"/>
              <a:gd name="T9" fmla="*/ 735 h 817"/>
              <a:gd name="T10" fmla="*/ 0 w 6765"/>
              <a:gd name="T11" fmla="*/ 753 h 817"/>
              <a:gd name="T12" fmla="*/ 6462 w 6765"/>
              <a:gd name="T13" fmla="*/ 753 h 817"/>
              <a:gd name="T14" fmla="*/ 6462 w 6765"/>
              <a:gd name="T15" fmla="*/ 160 h 817"/>
              <a:gd name="T16" fmla="*/ 6613 w 6765"/>
              <a:gd name="T17" fmla="*/ 99 h 817"/>
              <a:gd name="T18" fmla="*/ 6613 w 6765"/>
              <a:gd name="T19" fmla="*/ 99 h 817"/>
              <a:gd name="T20" fmla="*/ 6686 w 6765"/>
              <a:gd name="T21" fmla="*/ 70 h 817"/>
              <a:gd name="T22" fmla="*/ 6686 w 6765"/>
              <a:gd name="T23" fmla="*/ 70 h 817"/>
              <a:gd name="T24" fmla="*/ 6733 w 6765"/>
              <a:gd name="T25" fmla="*/ 49 h 817"/>
              <a:gd name="T26" fmla="*/ 6733 w 6765"/>
              <a:gd name="T27" fmla="*/ 782 h 817"/>
              <a:gd name="T28" fmla="*/ 6666 w 6765"/>
              <a:gd name="T29" fmla="*/ 782 h 817"/>
              <a:gd name="T30" fmla="*/ 6666 w 6765"/>
              <a:gd name="T31" fmla="*/ 96 h 817"/>
              <a:gd name="T32" fmla="*/ 6631 w 6765"/>
              <a:gd name="T33" fmla="*/ 111 h 817"/>
              <a:gd name="T34" fmla="*/ 6631 w 6765"/>
              <a:gd name="T35" fmla="*/ 817 h 817"/>
              <a:gd name="T36" fmla="*/ 6765 w 6765"/>
              <a:gd name="T37" fmla="*/ 817 h 817"/>
              <a:gd name="T38" fmla="*/ 6765 w 6765"/>
              <a:gd name="T39" fmla="*/ 0 h 817"/>
              <a:gd name="T40" fmla="*/ 6666 w 6765"/>
              <a:gd name="T41" fmla="*/ 41 h 817"/>
              <a:gd name="T42" fmla="*/ 6666 w 6765"/>
              <a:gd name="T43" fmla="*/ 41 h 817"/>
              <a:gd name="T44" fmla="*/ 6666 w 6765"/>
              <a:gd name="T45" fmla="*/ 41 h 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765" h="817">
                <a:moveTo>
                  <a:pt x="6666" y="41"/>
                </a:moveTo>
                <a:lnTo>
                  <a:pt x="6613" y="64"/>
                </a:lnTo>
                <a:lnTo>
                  <a:pt x="6430" y="140"/>
                </a:lnTo>
                <a:lnTo>
                  <a:pt x="6430" y="735"/>
                </a:lnTo>
                <a:lnTo>
                  <a:pt x="0" y="735"/>
                </a:lnTo>
                <a:lnTo>
                  <a:pt x="0" y="753"/>
                </a:lnTo>
                <a:lnTo>
                  <a:pt x="6462" y="753"/>
                </a:lnTo>
                <a:lnTo>
                  <a:pt x="6462" y="160"/>
                </a:lnTo>
                <a:lnTo>
                  <a:pt x="6613" y="99"/>
                </a:lnTo>
                <a:lnTo>
                  <a:pt x="6613" y="99"/>
                </a:lnTo>
                <a:lnTo>
                  <a:pt x="6686" y="70"/>
                </a:lnTo>
                <a:lnTo>
                  <a:pt x="6686" y="70"/>
                </a:lnTo>
                <a:lnTo>
                  <a:pt x="6733" y="49"/>
                </a:lnTo>
                <a:lnTo>
                  <a:pt x="6733" y="782"/>
                </a:lnTo>
                <a:lnTo>
                  <a:pt x="6666" y="782"/>
                </a:lnTo>
                <a:lnTo>
                  <a:pt x="6666" y="96"/>
                </a:lnTo>
                <a:lnTo>
                  <a:pt x="6631" y="111"/>
                </a:lnTo>
                <a:lnTo>
                  <a:pt x="6631" y="817"/>
                </a:lnTo>
                <a:lnTo>
                  <a:pt x="6765" y="817"/>
                </a:lnTo>
                <a:lnTo>
                  <a:pt x="6765" y="0"/>
                </a:lnTo>
                <a:lnTo>
                  <a:pt x="6666" y="41"/>
                </a:lnTo>
                <a:lnTo>
                  <a:pt x="6666" y="41"/>
                </a:lnTo>
                <a:lnTo>
                  <a:pt x="6666" y="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6"/>
          <p:cNvSpPr>
            <a:spLocks/>
          </p:cNvSpPr>
          <p:nvPr userDrawn="1"/>
        </p:nvSpPr>
        <p:spPr bwMode="auto">
          <a:xfrm>
            <a:off x="11514138" y="5457825"/>
            <a:ext cx="677863" cy="1009650"/>
          </a:xfrm>
          <a:custGeom>
            <a:avLst/>
            <a:gdLst>
              <a:gd name="T0" fmla="*/ 0 w 427"/>
              <a:gd name="T1" fmla="*/ 636 h 636"/>
              <a:gd name="T2" fmla="*/ 136 w 427"/>
              <a:gd name="T3" fmla="*/ 636 h 636"/>
              <a:gd name="T4" fmla="*/ 136 w 427"/>
              <a:gd name="T5" fmla="*/ 111 h 636"/>
              <a:gd name="T6" fmla="*/ 101 w 427"/>
              <a:gd name="T7" fmla="*/ 96 h 636"/>
              <a:gd name="T8" fmla="*/ 101 w 427"/>
              <a:gd name="T9" fmla="*/ 601 h 636"/>
              <a:gd name="T10" fmla="*/ 35 w 427"/>
              <a:gd name="T11" fmla="*/ 601 h 636"/>
              <a:gd name="T12" fmla="*/ 35 w 427"/>
              <a:gd name="T13" fmla="*/ 49 h 636"/>
              <a:gd name="T14" fmla="*/ 87 w 427"/>
              <a:gd name="T15" fmla="*/ 73 h 636"/>
              <a:gd name="T16" fmla="*/ 87 w 427"/>
              <a:gd name="T17" fmla="*/ 73 h 636"/>
              <a:gd name="T18" fmla="*/ 160 w 427"/>
              <a:gd name="T19" fmla="*/ 102 h 636"/>
              <a:gd name="T20" fmla="*/ 305 w 427"/>
              <a:gd name="T21" fmla="*/ 160 h 636"/>
              <a:gd name="T22" fmla="*/ 305 w 427"/>
              <a:gd name="T23" fmla="*/ 572 h 636"/>
              <a:gd name="T24" fmla="*/ 427 w 427"/>
              <a:gd name="T25" fmla="*/ 572 h 636"/>
              <a:gd name="T26" fmla="*/ 427 w 427"/>
              <a:gd name="T27" fmla="*/ 540 h 636"/>
              <a:gd name="T28" fmla="*/ 337 w 427"/>
              <a:gd name="T29" fmla="*/ 540 h 636"/>
              <a:gd name="T30" fmla="*/ 337 w 427"/>
              <a:gd name="T31" fmla="*/ 140 h 636"/>
              <a:gd name="T32" fmla="*/ 160 w 427"/>
              <a:gd name="T33" fmla="*/ 67 h 636"/>
              <a:gd name="T34" fmla="*/ 136 w 427"/>
              <a:gd name="T35" fmla="*/ 55 h 636"/>
              <a:gd name="T36" fmla="*/ 136 w 427"/>
              <a:gd name="T37" fmla="*/ 55 h 636"/>
              <a:gd name="T38" fmla="*/ 99 w 427"/>
              <a:gd name="T39" fmla="*/ 41 h 636"/>
              <a:gd name="T40" fmla="*/ 0 w 427"/>
              <a:gd name="T41" fmla="*/ 0 h 636"/>
              <a:gd name="T42" fmla="*/ 0 w 427"/>
              <a:gd name="T43" fmla="*/ 636 h 636"/>
              <a:gd name="T44" fmla="*/ 0 w 427"/>
              <a:gd name="T45" fmla="*/ 636 h 636"/>
              <a:gd name="T46" fmla="*/ 0 w 427"/>
              <a:gd name="T47" fmla="*/ 636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7" h="636">
                <a:moveTo>
                  <a:pt x="0" y="636"/>
                </a:moveTo>
                <a:lnTo>
                  <a:pt x="136" y="636"/>
                </a:lnTo>
                <a:lnTo>
                  <a:pt x="136" y="111"/>
                </a:lnTo>
                <a:lnTo>
                  <a:pt x="101" y="96"/>
                </a:lnTo>
                <a:lnTo>
                  <a:pt x="101" y="601"/>
                </a:lnTo>
                <a:lnTo>
                  <a:pt x="35" y="601"/>
                </a:lnTo>
                <a:lnTo>
                  <a:pt x="35" y="49"/>
                </a:lnTo>
                <a:lnTo>
                  <a:pt x="87" y="73"/>
                </a:lnTo>
                <a:lnTo>
                  <a:pt x="87" y="73"/>
                </a:lnTo>
                <a:lnTo>
                  <a:pt x="160" y="102"/>
                </a:lnTo>
                <a:lnTo>
                  <a:pt x="305" y="160"/>
                </a:lnTo>
                <a:lnTo>
                  <a:pt x="305" y="572"/>
                </a:lnTo>
                <a:lnTo>
                  <a:pt x="427" y="572"/>
                </a:lnTo>
                <a:lnTo>
                  <a:pt x="427" y="540"/>
                </a:lnTo>
                <a:lnTo>
                  <a:pt x="337" y="540"/>
                </a:lnTo>
                <a:lnTo>
                  <a:pt x="337" y="140"/>
                </a:lnTo>
                <a:lnTo>
                  <a:pt x="160" y="67"/>
                </a:lnTo>
                <a:lnTo>
                  <a:pt x="136" y="55"/>
                </a:lnTo>
                <a:lnTo>
                  <a:pt x="136" y="55"/>
                </a:lnTo>
                <a:lnTo>
                  <a:pt x="99" y="41"/>
                </a:lnTo>
                <a:lnTo>
                  <a:pt x="0" y="0"/>
                </a:lnTo>
                <a:lnTo>
                  <a:pt x="0" y="636"/>
                </a:lnTo>
                <a:lnTo>
                  <a:pt x="0" y="636"/>
                </a:lnTo>
                <a:lnTo>
                  <a:pt x="0" y="6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7"/>
          <p:cNvSpPr>
            <a:spLocks/>
          </p:cNvSpPr>
          <p:nvPr userDrawn="1"/>
        </p:nvSpPr>
        <p:spPr bwMode="auto">
          <a:xfrm>
            <a:off x="10526713" y="4697413"/>
            <a:ext cx="1203325" cy="1885950"/>
          </a:xfrm>
          <a:custGeom>
            <a:avLst/>
            <a:gdLst>
              <a:gd name="T0" fmla="*/ 334 w 758"/>
              <a:gd name="T1" fmla="*/ 0 h 1188"/>
              <a:gd name="T2" fmla="*/ 0 w 758"/>
              <a:gd name="T3" fmla="*/ 140 h 1188"/>
              <a:gd name="T4" fmla="*/ 0 w 758"/>
              <a:gd name="T5" fmla="*/ 336 h 1188"/>
              <a:gd name="T6" fmla="*/ 32 w 758"/>
              <a:gd name="T7" fmla="*/ 321 h 1188"/>
              <a:gd name="T8" fmla="*/ 32 w 758"/>
              <a:gd name="T9" fmla="*/ 160 h 1188"/>
              <a:gd name="T10" fmla="*/ 299 w 758"/>
              <a:gd name="T11" fmla="*/ 50 h 1188"/>
              <a:gd name="T12" fmla="*/ 299 w 758"/>
              <a:gd name="T13" fmla="*/ 1188 h 1188"/>
              <a:gd name="T14" fmla="*/ 453 w 758"/>
              <a:gd name="T15" fmla="*/ 1188 h 1188"/>
              <a:gd name="T16" fmla="*/ 453 w 758"/>
              <a:gd name="T17" fmla="*/ 228 h 1188"/>
              <a:gd name="T18" fmla="*/ 726 w 758"/>
              <a:gd name="T19" fmla="*/ 339 h 1188"/>
              <a:gd name="T20" fmla="*/ 726 w 758"/>
              <a:gd name="T21" fmla="*/ 502 h 1188"/>
              <a:gd name="T22" fmla="*/ 758 w 758"/>
              <a:gd name="T23" fmla="*/ 517 h 1188"/>
              <a:gd name="T24" fmla="*/ 758 w 758"/>
              <a:gd name="T25" fmla="*/ 315 h 1188"/>
              <a:gd name="T26" fmla="*/ 421 w 758"/>
              <a:gd name="T27" fmla="*/ 178 h 1188"/>
              <a:gd name="T28" fmla="*/ 421 w 758"/>
              <a:gd name="T29" fmla="*/ 1153 h 1188"/>
              <a:gd name="T30" fmla="*/ 334 w 758"/>
              <a:gd name="T31" fmla="*/ 1153 h 1188"/>
              <a:gd name="T32" fmla="*/ 334 w 758"/>
              <a:gd name="T33" fmla="*/ 0 h 1188"/>
              <a:gd name="T34" fmla="*/ 334 w 758"/>
              <a:gd name="T35" fmla="*/ 0 h 1188"/>
              <a:gd name="T36" fmla="*/ 334 w 758"/>
              <a:gd name="T37" fmla="*/ 0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58" h="1188">
                <a:moveTo>
                  <a:pt x="334" y="0"/>
                </a:moveTo>
                <a:lnTo>
                  <a:pt x="0" y="140"/>
                </a:lnTo>
                <a:lnTo>
                  <a:pt x="0" y="336"/>
                </a:lnTo>
                <a:lnTo>
                  <a:pt x="32" y="321"/>
                </a:lnTo>
                <a:lnTo>
                  <a:pt x="32" y="160"/>
                </a:lnTo>
                <a:lnTo>
                  <a:pt x="299" y="50"/>
                </a:lnTo>
                <a:lnTo>
                  <a:pt x="299" y="1188"/>
                </a:lnTo>
                <a:lnTo>
                  <a:pt x="453" y="1188"/>
                </a:lnTo>
                <a:lnTo>
                  <a:pt x="453" y="228"/>
                </a:lnTo>
                <a:lnTo>
                  <a:pt x="726" y="339"/>
                </a:lnTo>
                <a:lnTo>
                  <a:pt x="726" y="502"/>
                </a:lnTo>
                <a:lnTo>
                  <a:pt x="758" y="517"/>
                </a:lnTo>
                <a:lnTo>
                  <a:pt x="758" y="315"/>
                </a:lnTo>
                <a:lnTo>
                  <a:pt x="421" y="178"/>
                </a:lnTo>
                <a:lnTo>
                  <a:pt x="421" y="1153"/>
                </a:lnTo>
                <a:lnTo>
                  <a:pt x="334" y="1153"/>
                </a:lnTo>
                <a:lnTo>
                  <a:pt x="334" y="0"/>
                </a:lnTo>
                <a:lnTo>
                  <a:pt x="334" y="0"/>
                </a:lnTo>
                <a:lnTo>
                  <a:pt x="33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8957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5401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40397307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tile tx="56515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  <p:sp>
        <p:nvSpPr>
          <p:cNvPr id="2" name="Round Same Side Corner Rectangle 1"/>
          <p:cNvSpPr/>
          <p:nvPr userDrawn="1"/>
        </p:nvSpPr>
        <p:spPr>
          <a:xfrm>
            <a:off x="837462" y="6234391"/>
            <a:ext cx="2312138" cy="623610"/>
          </a:xfrm>
          <a:prstGeom prst="round2Same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2" y="5985069"/>
            <a:ext cx="1874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Underwritter</a:t>
            </a:r>
            <a:endParaRPr lang="en-US" sz="9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430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  <p:sp>
        <p:nvSpPr>
          <p:cNvPr id="2" name="Round Same Side Corner Rectangle 1"/>
          <p:cNvSpPr/>
          <p:nvPr userDrawn="1"/>
        </p:nvSpPr>
        <p:spPr>
          <a:xfrm>
            <a:off x="837462" y="6234391"/>
            <a:ext cx="2312138" cy="623610"/>
          </a:xfrm>
          <a:prstGeom prst="round2Same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2" y="5985069"/>
            <a:ext cx="1874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Underwritter</a:t>
            </a:r>
            <a:endParaRPr lang="en-US" sz="9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1643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  <p:sp>
        <p:nvSpPr>
          <p:cNvPr id="2" name="Round Same Side Corner Rectangle 1"/>
          <p:cNvSpPr/>
          <p:nvPr userDrawn="1"/>
        </p:nvSpPr>
        <p:spPr>
          <a:xfrm>
            <a:off x="837462" y="6234391"/>
            <a:ext cx="2312138" cy="623610"/>
          </a:xfrm>
          <a:prstGeom prst="round2Same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2" y="5985069"/>
            <a:ext cx="1874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Underwritter</a:t>
            </a:r>
            <a:endParaRPr lang="en-US" sz="9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0742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tile tx="1778000" ty="0" sx="50000" sy="5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  <p:sp>
        <p:nvSpPr>
          <p:cNvPr id="2" name="Round Same Side Corner Rectangle 1"/>
          <p:cNvSpPr/>
          <p:nvPr userDrawn="1"/>
        </p:nvSpPr>
        <p:spPr>
          <a:xfrm>
            <a:off x="837462" y="6234391"/>
            <a:ext cx="2312138" cy="623610"/>
          </a:xfrm>
          <a:prstGeom prst="round2Same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2" y="5985069"/>
            <a:ext cx="1874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Underwritter</a:t>
            </a:r>
            <a:endParaRPr lang="en-US" sz="9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2486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>
            <a:lum/>
          </a:blip>
          <a:srcRect/>
          <a:tile tx="4445000" ty="0" sx="60000" sy="6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  <p:sp>
        <p:nvSpPr>
          <p:cNvPr id="2" name="Round Same Side Corner Rectangle 1"/>
          <p:cNvSpPr/>
          <p:nvPr userDrawn="1"/>
        </p:nvSpPr>
        <p:spPr>
          <a:xfrm>
            <a:off x="837462" y="6234391"/>
            <a:ext cx="2312138" cy="623610"/>
          </a:xfrm>
          <a:prstGeom prst="round2Same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2" y="5985069"/>
            <a:ext cx="1874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Underwritter</a:t>
            </a:r>
            <a:endParaRPr lang="en-US" sz="9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9618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  <p:sp>
        <p:nvSpPr>
          <p:cNvPr id="2" name="Round Same Side Corner Rectangle 1"/>
          <p:cNvSpPr/>
          <p:nvPr userDrawn="1"/>
        </p:nvSpPr>
        <p:spPr>
          <a:xfrm>
            <a:off x="837462" y="6234391"/>
            <a:ext cx="2312138" cy="623610"/>
          </a:xfrm>
          <a:prstGeom prst="round2Same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2" y="5985069"/>
            <a:ext cx="1874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Underwritter</a:t>
            </a:r>
            <a:endParaRPr lang="en-US" sz="9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8056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1">
          <a:blip r:embed="rId2">
            <a:lum/>
          </a:blip>
          <a:srcRect/>
          <a:tile tx="1905000" ty="0" sx="80000" sy="8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  <p:sp>
        <p:nvSpPr>
          <p:cNvPr id="2" name="Round Same Side Corner Rectangle 1"/>
          <p:cNvSpPr/>
          <p:nvPr userDrawn="1"/>
        </p:nvSpPr>
        <p:spPr>
          <a:xfrm>
            <a:off x="837462" y="6234391"/>
            <a:ext cx="2312138" cy="623610"/>
          </a:xfrm>
          <a:prstGeom prst="round2Same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2" y="5985069"/>
            <a:ext cx="1874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Underwritter</a:t>
            </a:r>
            <a:endParaRPr lang="en-US" sz="9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954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tile tx="1778000" ty="0" sx="50000" sy="5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1423253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blipFill dpi="0" rotWithShape="1">
          <a:blip r:embed="rId2">
            <a:lum/>
          </a:blip>
          <a:srcRect/>
          <a:stretch>
            <a:fillRect l="37000" t="-69000" r="-6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  <p:sp>
        <p:nvSpPr>
          <p:cNvPr id="2" name="Round Same Side Corner Rectangle 1"/>
          <p:cNvSpPr/>
          <p:nvPr userDrawn="1"/>
        </p:nvSpPr>
        <p:spPr>
          <a:xfrm>
            <a:off x="837462" y="6234391"/>
            <a:ext cx="2312138" cy="623610"/>
          </a:xfrm>
          <a:prstGeom prst="round2Same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2" y="5985069"/>
            <a:ext cx="1874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Underwritter</a:t>
            </a:r>
            <a:endParaRPr lang="en-US" sz="9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4018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blipFill dpi="0" rotWithShape="1">
          <a:blip r:embed="rId2">
            <a:lum/>
          </a:blip>
          <a:srcRect/>
          <a:stretch>
            <a:fillRect l="25000" t="-26000" r="-1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  <p:sp>
        <p:nvSpPr>
          <p:cNvPr id="2" name="Round Same Side Corner Rectangle 1"/>
          <p:cNvSpPr/>
          <p:nvPr userDrawn="1"/>
        </p:nvSpPr>
        <p:spPr>
          <a:xfrm>
            <a:off x="837462" y="6234391"/>
            <a:ext cx="2312138" cy="623610"/>
          </a:xfrm>
          <a:prstGeom prst="round2Same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2" y="5985069"/>
            <a:ext cx="1874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Underwritter</a:t>
            </a:r>
            <a:endParaRPr lang="en-US" sz="9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773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blipFill dpi="0" rotWithShape="1">
          <a:blip r:embed="rId2">
            <a:lum/>
          </a:blip>
          <a:srcRect/>
          <a:stretch>
            <a:fillRect l="38000" t="-5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365AE3D-1B30-4DC0-8E0F-2EDBEB799D1B}"/>
              </a:ext>
            </a:extLst>
          </p:cNvPr>
          <p:cNvSpPr/>
          <p:nvPr userDrawn="1"/>
        </p:nvSpPr>
        <p:spPr>
          <a:xfrm>
            <a:off x="1035698" y="18490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  <p:sp>
        <p:nvSpPr>
          <p:cNvPr id="2" name="Round Same Side Corner Rectangle 1"/>
          <p:cNvSpPr/>
          <p:nvPr userDrawn="1"/>
        </p:nvSpPr>
        <p:spPr>
          <a:xfrm>
            <a:off x="837462" y="6234391"/>
            <a:ext cx="2312138" cy="623610"/>
          </a:xfrm>
          <a:prstGeom prst="round2Same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2" y="5985069"/>
            <a:ext cx="1874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Underwritter</a:t>
            </a:r>
            <a:endParaRPr lang="en-US" sz="9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6814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blipFill dpi="0" rotWithShape="1">
          <a:blip r:embed="rId2">
            <a:lum/>
          </a:blip>
          <a:srcRect/>
          <a:stretch>
            <a:fillRect l="33000"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>
            <a:extLst>
              <a:ext uri="{FF2B5EF4-FFF2-40B4-BE49-F238E27FC236}">
                <a16:creationId xmlns:a16="http://schemas.microsoft.com/office/drawing/2014/main" id="{71850B50-42A8-4045-A720-EC6E270D0034}"/>
              </a:ext>
            </a:extLst>
          </p:cNvPr>
          <p:cNvSpPr/>
          <p:nvPr userDrawn="1"/>
        </p:nvSpPr>
        <p:spPr>
          <a:xfrm>
            <a:off x="1035698" y="18490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  <p:sp>
        <p:nvSpPr>
          <p:cNvPr id="2" name="Round Same Side Corner Rectangle 1"/>
          <p:cNvSpPr/>
          <p:nvPr userDrawn="1"/>
        </p:nvSpPr>
        <p:spPr>
          <a:xfrm>
            <a:off x="837462" y="6234391"/>
            <a:ext cx="2312138" cy="623610"/>
          </a:xfrm>
          <a:prstGeom prst="round2Same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2" y="5985069"/>
            <a:ext cx="1874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Underwritter</a:t>
            </a:r>
            <a:endParaRPr lang="en-US" sz="9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756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blipFill dpi="0" rotWithShape="1">
          <a:blip r:embed="rId2">
            <a:lum/>
          </a:blip>
          <a:srcRect/>
          <a:stretch>
            <a:fillRect l="37000" t="-5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76490"/>
            <a:chOff x="0" y="0"/>
            <a:chExt cx="5831633" cy="6876490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093F1523-C7A9-4C2B-B17E-DAE4AAC59AC1}"/>
                </a:ext>
              </a:extLst>
            </p:cNvPr>
            <p:cNvSpPr/>
            <p:nvPr userDrawn="1"/>
          </p:nvSpPr>
          <p:spPr>
            <a:xfrm>
              <a:off x="1035698" y="1849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  <p:sp>
        <p:nvSpPr>
          <p:cNvPr id="2" name="Round Same Side Corner Rectangle 1"/>
          <p:cNvSpPr/>
          <p:nvPr userDrawn="1"/>
        </p:nvSpPr>
        <p:spPr>
          <a:xfrm>
            <a:off x="837462" y="6234391"/>
            <a:ext cx="2312138" cy="623610"/>
          </a:xfrm>
          <a:prstGeom prst="round2Same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2" y="5985069"/>
            <a:ext cx="1874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Underwritter</a:t>
            </a:r>
            <a:endParaRPr lang="en-US" sz="9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1240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blipFill dpi="0" rotWithShape="1">
          <a:blip r:embed="rId2">
            <a:lum/>
          </a:blip>
          <a:srcRect/>
          <a:stretch>
            <a:fillRect l="38000" t="-1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>
            <a:extLst>
              <a:ext uri="{FF2B5EF4-FFF2-40B4-BE49-F238E27FC236}">
                <a16:creationId xmlns:a16="http://schemas.microsoft.com/office/drawing/2014/main" id="{456EA066-8DAF-49C9-955A-F0F7CF2F508B}"/>
              </a:ext>
            </a:extLst>
          </p:cNvPr>
          <p:cNvSpPr/>
          <p:nvPr userDrawn="1"/>
        </p:nvSpPr>
        <p:spPr>
          <a:xfrm>
            <a:off x="1035698" y="18490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  <p:sp>
        <p:nvSpPr>
          <p:cNvPr id="2" name="Round Same Side Corner Rectangle 1"/>
          <p:cNvSpPr/>
          <p:nvPr userDrawn="1"/>
        </p:nvSpPr>
        <p:spPr>
          <a:xfrm>
            <a:off x="837462" y="6234391"/>
            <a:ext cx="2312138" cy="623610"/>
          </a:xfrm>
          <a:prstGeom prst="round2Same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2" y="5985069"/>
            <a:ext cx="1874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Underwritter</a:t>
            </a:r>
            <a:endParaRPr lang="en-US" sz="9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5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blipFill dpi="0" rotWithShape="1">
          <a:blip r:embed="rId2">
            <a:lum/>
          </a:blip>
          <a:srcRect/>
          <a:stretch>
            <a:fillRect l="38000" t="-4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>
            <a:extLst>
              <a:ext uri="{FF2B5EF4-FFF2-40B4-BE49-F238E27FC236}">
                <a16:creationId xmlns:a16="http://schemas.microsoft.com/office/drawing/2014/main" id="{E199787E-B8AC-445C-8EF2-4F097445F9DB}"/>
              </a:ext>
            </a:extLst>
          </p:cNvPr>
          <p:cNvSpPr/>
          <p:nvPr userDrawn="1"/>
        </p:nvSpPr>
        <p:spPr>
          <a:xfrm>
            <a:off x="1029940" y="-1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  <p:sp>
        <p:nvSpPr>
          <p:cNvPr id="2" name="Round Same Side Corner Rectangle 1"/>
          <p:cNvSpPr/>
          <p:nvPr userDrawn="1"/>
        </p:nvSpPr>
        <p:spPr>
          <a:xfrm>
            <a:off x="837462" y="6234391"/>
            <a:ext cx="2312138" cy="623610"/>
          </a:xfrm>
          <a:prstGeom prst="round2Same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2" y="5985069"/>
            <a:ext cx="1874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Underwritter</a:t>
            </a:r>
            <a:endParaRPr lang="en-US" sz="9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0122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blipFill dpi="0" rotWithShape="1">
          <a:blip r:embed="rId2">
            <a:lum/>
          </a:blip>
          <a:srcRect/>
          <a:stretch>
            <a:fillRect l="38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>
            <a:extLst>
              <a:ext uri="{FF2B5EF4-FFF2-40B4-BE49-F238E27FC236}">
                <a16:creationId xmlns:a16="http://schemas.microsoft.com/office/drawing/2014/main" id="{2FCD2306-AF9D-4254-BB83-359E004880B4}"/>
              </a:ext>
            </a:extLst>
          </p:cNvPr>
          <p:cNvSpPr/>
          <p:nvPr userDrawn="1"/>
        </p:nvSpPr>
        <p:spPr>
          <a:xfrm>
            <a:off x="1029940" y="-13009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  <p:sp>
        <p:nvSpPr>
          <p:cNvPr id="2" name="Round Same Side Corner Rectangle 1"/>
          <p:cNvSpPr/>
          <p:nvPr userDrawn="1"/>
        </p:nvSpPr>
        <p:spPr>
          <a:xfrm>
            <a:off x="837462" y="6234391"/>
            <a:ext cx="2312138" cy="623610"/>
          </a:xfrm>
          <a:prstGeom prst="round2Same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2" y="5985069"/>
            <a:ext cx="1874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Underwritter</a:t>
            </a:r>
            <a:endParaRPr lang="en-US" sz="9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4286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blipFill dpi="0" rotWithShape="1">
          <a:blip r:embed="rId2">
            <a:lum/>
          </a:blip>
          <a:srcRect/>
          <a:stretch>
            <a:fillRect l="37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B10EA49-0B70-4D0B-B42F-35F6F6832B3F}"/>
              </a:ext>
            </a:extLst>
          </p:cNvPr>
          <p:cNvSpPr/>
          <p:nvPr userDrawn="1"/>
        </p:nvSpPr>
        <p:spPr>
          <a:xfrm>
            <a:off x="1035698" y="-1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D5BAE410-5C19-47D6-BE6C-382EE81823A6}"/>
              </a:ext>
            </a:extLst>
          </p:cNvPr>
          <p:cNvSpPr/>
          <p:nvPr userDrawn="1"/>
        </p:nvSpPr>
        <p:spPr>
          <a:xfrm>
            <a:off x="1035698" y="1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  <p:sp>
        <p:nvSpPr>
          <p:cNvPr id="2" name="Round Same Side Corner Rectangle 1"/>
          <p:cNvSpPr/>
          <p:nvPr userDrawn="1"/>
        </p:nvSpPr>
        <p:spPr>
          <a:xfrm>
            <a:off x="837462" y="6234391"/>
            <a:ext cx="2312138" cy="623610"/>
          </a:xfrm>
          <a:prstGeom prst="round2Same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2" y="5985069"/>
            <a:ext cx="1874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Underwritter</a:t>
            </a:r>
            <a:endParaRPr lang="en-US" sz="9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3005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blipFill dpi="0" rotWithShape="1">
          <a:blip r:embed="rId2">
            <a:lum/>
          </a:blip>
          <a:srcRect/>
          <a:stretch>
            <a:fillRect l="38000"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B10EA49-0B70-4D0B-B42F-35F6F6832B3F}"/>
              </a:ext>
            </a:extLst>
          </p:cNvPr>
          <p:cNvSpPr/>
          <p:nvPr userDrawn="1"/>
        </p:nvSpPr>
        <p:spPr>
          <a:xfrm>
            <a:off x="1035698" y="-1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D5BAE410-5C19-47D6-BE6C-382EE81823A6}"/>
              </a:ext>
            </a:extLst>
          </p:cNvPr>
          <p:cNvSpPr/>
          <p:nvPr userDrawn="1"/>
        </p:nvSpPr>
        <p:spPr>
          <a:xfrm>
            <a:off x="1035698" y="1"/>
            <a:ext cx="4795935" cy="6858000"/>
          </a:xfrm>
          <a:prstGeom prst="parallelogram">
            <a:avLst/>
          </a:prstGeo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  <p:sp>
        <p:nvSpPr>
          <p:cNvPr id="2" name="Round Same Side Corner Rectangle 1"/>
          <p:cNvSpPr/>
          <p:nvPr userDrawn="1"/>
        </p:nvSpPr>
        <p:spPr>
          <a:xfrm>
            <a:off x="837462" y="6234391"/>
            <a:ext cx="2312138" cy="623610"/>
          </a:xfrm>
          <a:prstGeom prst="round2Same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2" y="5985069"/>
            <a:ext cx="1874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Underwritter</a:t>
            </a:r>
            <a:endParaRPr lang="en-US" sz="9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991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>
            <a:lum/>
          </a:blip>
          <a:srcRect/>
          <a:tile tx="4445000" ty="0" sx="60000" sy="6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28212003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3431099"/>
            <a:ext cx="12192000" cy="2618972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271532"/>
            <a:ext cx="449943" cy="449943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0" y="1236510"/>
            <a:ext cx="6023675" cy="14244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Click to edit the presentation title</a:t>
            </a:r>
            <a:endParaRPr lang="en-US" dirty="0"/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524000" y="3681390"/>
            <a:ext cx="9296400" cy="383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tx2"/>
                </a:solidFill>
                <a:latin typeface="+mn-lt"/>
              </a:rPr>
              <a:t>Presented</a:t>
            </a:r>
            <a:r>
              <a:rPr lang="en-GB" sz="2400" baseline="0" dirty="0">
                <a:solidFill>
                  <a:schemeClr val="tx2"/>
                </a:solidFill>
                <a:latin typeface="+mn-lt"/>
              </a:rPr>
              <a:t> by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716680"/>
            <a:ext cx="6023675" cy="457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Subheading style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523999" y="2709575"/>
            <a:ext cx="4970929" cy="5000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>
              <a:defRPr sz="1400">
                <a:solidFill>
                  <a:schemeClr val="accent1"/>
                </a:solidFill>
                <a:latin typeface="+mj-lt"/>
              </a:defRPr>
            </a:lvl2pPr>
            <a:lvl3pPr>
              <a:defRPr sz="1400">
                <a:solidFill>
                  <a:schemeClr val="accent1"/>
                </a:solidFill>
                <a:latin typeface="+mj-lt"/>
              </a:defRPr>
            </a:lvl3pPr>
            <a:lvl4pPr>
              <a:defRPr sz="1400">
                <a:solidFill>
                  <a:schemeClr val="accent1"/>
                </a:solidFill>
                <a:latin typeface="+mj-lt"/>
              </a:defRPr>
            </a:lvl4pPr>
            <a:lvl5pPr>
              <a:defRPr sz="14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3 September 2016</a:t>
            </a:r>
            <a:endParaRPr lang="en-US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2066933" y="6455276"/>
            <a:ext cx="42450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© Copyright 2022 The Sales Management Association. All rights reserved.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146" y="546197"/>
            <a:ext cx="2788906" cy="69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235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S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© Copyright 2022 The Sales Management Association. All rights reserved.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687089" y="604433"/>
            <a:ext cx="10766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tx2"/>
                </a:solidFill>
              </a:rPr>
              <a:t>About The Sales Management Association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687089" y="1611530"/>
            <a:ext cx="5620721" cy="2728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eaLnBrk="1" hangingPunct="1">
              <a:spcBef>
                <a:spcPts val="800"/>
              </a:spcBef>
              <a:buClr>
                <a:srgbClr val="716658"/>
              </a:buClr>
              <a:buSzPct val="100000"/>
              <a:buFont typeface="Times New Roman" pitchFamily="18" charset="0"/>
              <a:buNone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A global, cross-industry professional association for sales operations and sales management.</a:t>
            </a:r>
          </a:p>
          <a:p>
            <a:pPr marL="0" lvl="1" eaLnBrk="1" hangingPunct="1">
              <a:spcBef>
                <a:spcPts val="800"/>
              </a:spcBef>
              <a:buClr>
                <a:srgbClr val="716658"/>
              </a:buClr>
              <a:buSzPct val="100000"/>
              <a:buFont typeface="Times New Roman" pitchFamily="18" charset="0"/>
              <a:buNone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Focused in providing research, case studies, training, peer networking, and professional development to our membership. </a:t>
            </a:r>
          </a:p>
          <a:p>
            <a:pPr marL="0" lvl="1" eaLnBrk="1" hangingPunct="1">
              <a:spcBef>
                <a:spcPts val="800"/>
              </a:spcBef>
              <a:buClr>
                <a:srgbClr val="716658"/>
              </a:buClr>
              <a:buSzPct val="100000"/>
              <a:buFont typeface="Times New Roman" pitchFamily="18" charset="0"/>
              <a:buNone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Fostering a community of thought-leaders, service providers, academics, and practitioners.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87089" y="4439011"/>
            <a:ext cx="5620721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800"/>
              </a:spcBef>
              <a:buClr>
                <a:srgbClr val="716658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1800" b="1" kern="0" dirty="0">
                <a:solidFill>
                  <a:srgbClr val="445C74"/>
                </a:solidFill>
                <a:latin typeface="+mj-lt"/>
                <a:cs typeface="Arial"/>
                <a:hlinkClick r:id="rId3"/>
              </a:rPr>
              <a:t>www.salesmanagement.org</a:t>
            </a:r>
            <a:endParaRPr lang="en-US" sz="1800" b="1" kern="0" dirty="0">
              <a:solidFill>
                <a:srgbClr val="445C74"/>
              </a:solidFill>
              <a:latin typeface="+mj-lt"/>
              <a:cs typeface="Arial"/>
            </a:endParaRPr>
          </a:p>
          <a:p>
            <a:pPr marL="0" lvl="1">
              <a:spcBef>
                <a:spcPts val="800"/>
              </a:spcBef>
              <a:buClr>
                <a:srgbClr val="716658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1800" b="1" kern="0" dirty="0">
                <a:solidFill>
                  <a:srgbClr val="445C74"/>
                </a:solidFill>
                <a:latin typeface="+mj-lt"/>
                <a:cs typeface="Arial"/>
                <a:hlinkClick r:id="rId4"/>
              </a:rPr>
              <a:t>www.salesmanagementconference.com</a:t>
            </a:r>
            <a:r>
              <a:rPr lang="en-US" sz="1800" b="1" kern="0" dirty="0">
                <a:solidFill>
                  <a:srgbClr val="445C74"/>
                </a:solidFill>
                <a:latin typeface="+mj-lt"/>
                <a:cs typeface="Arial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205894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ays Panelist /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Todays </a:t>
            </a:r>
            <a:r>
              <a:rPr lang="is-IS" dirty="0"/>
              <a:t>…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87388" y="1534656"/>
            <a:ext cx="2613025" cy="26130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563889" y="1534655"/>
            <a:ext cx="2613025" cy="26130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34"/>
          <p:cNvSpPr>
            <a:spLocks noGrp="1"/>
          </p:cNvSpPr>
          <p:nvPr>
            <p:ph type="body" sz="quarter" idx="16" hasCustomPrompt="1"/>
          </p:nvPr>
        </p:nvSpPr>
        <p:spPr>
          <a:xfrm>
            <a:off x="687089" y="4317906"/>
            <a:ext cx="2613324" cy="3594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Name</a:t>
            </a:r>
            <a:endParaRPr lang="en-US" dirty="0"/>
          </a:p>
        </p:txBody>
      </p:sp>
      <p:sp>
        <p:nvSpPr>
          <p:cNvPr id="13" name="Text Placeholder 34"/>
          <p:cNvSpPr>
            <a:spLocks noGrp="1"/>
          </p:cNvSpPr>
          <p:nvPr>
            <p:ph type="body" sz="quarter" idx="17" hasCustomPrompt="1"/>
          </p:nvPr>
        </p:nvSpPr>
        <p:spPr>
          <a:xfrm>
            <a:off x="687089" y="4745320"/>
            <a:ext cx="2613324" cy="36180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Role</a:t>
            </a:r>
            <a:endParaRPr lang="en-US" dirty="0"/>
          </a:p>
        </p:txBody>
      </p:sp>
      <p:sp>
        <p:nvSpPr>
          <p:cNvPr id="14" name="Text Placeholder 34"/>
          <p:cNvSpPr>
            <a:spLocks noGrp="1"/>
          </p:cNvSpPr>
          <p:nvPr>
            <p:ph type="body" sz="quarter" idx="18" hasCustomPrompt="1"/>
          </p:nvPr>
        </p:nvSpPr>
        <p:spPr>
          <a:xfrm>
            <a:off x="687089" y="5190583"/>
            <a:ext cx="2613324" cy="36180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Company</a:t>
            </a:r>
            <a:endParaRPr lang="en-US" dirty="0"/>
          </a:p>
        </p:txBody>
      </p:sp>
      <p:sp>
        <p:nvSpPr>
          <p:cNvPr id="15" name="Text Placeholder 34"/>
          <p:cNvSpPr>
            <a:spLocks noGrp="1"/>
          </p:cNvSpPr>
          <p:nvPr>
            <p:ph type="body" sz="quarter" idx="19" hasCustomPrompt="1"/>
          </p:nvPr>
        </p:nvSpPr>
        <p:spPr>
          <a:xfrm>
            <a:off x="699790" y="5604850"/>
            <a:ext cx="2600623" cy="27280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Link</a:t>
            </a:r>
            <a:endParaRPr lang="en-US" dirty="0"/>
          </a:p>
        </p:txBody>
      </p:sp>
      <p:sp>
        <p:nvSpPr>
          <p:cNvPr id="18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3563590" y="4317906"/>
            <a:ext cx="2613324" cy="3594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Name</a:t>
            </a:r>
            <a:endParaRPr lang="en-US" dirty="0"/>
          </a:p>
        </p:txBody>
      </p:sp>
      <p:sp>
        <p:nvSpPr>
          <p:cNvPr id="20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3563590" y="4745320"/>
            <a:ext cx="2613324" cy="36180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Role</a:t>
            </a:r>
            <a:endParaRPr lang="en-US" dirty="0"/>
          </a:p>
        </p:txBody>
      </p:sp>
      <p:sp>
        <p:nvSpPr>
          <p:cNvPr id="21" name="Text Placeholder 34"/>
          <p:cNvSpPr>
            <a:spLocks noGrp="1"/>
          </p:cNvSpPr>
          <p:nvPr>
            <p:ph type="body" sz="quarter" idx="22" hasCustomPrompt="1"/>
          </p:nvPr>
        </p:nvSpPr>
        <p:spPr>
          <a:xfrm>
            <a:off x="3563590" y="5190583"/>
            <a:ext cx="2613324" cy="36180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Company</a:t>
            </a:r>
            <a:endParaRPr lang="en-US" dirty="0"/>
          </a:p>
        </p:txBody>
      </p:sp>
      <p:sp>
        <p:nvSpPr>
          <p:cNvPr id="22" name="Text Placeholder 34"/>
          <p:cNvSpPr>
            <a:spLocks noGrp="1"/>
          </p:cNvSpPr>
          <p:nvPr>
            <p:ph type="body" sz="quarter" idx="23" hasCustomPrompt="1"/>
          </p:nvPr>
        </p:nvSpPr>
        <p:spPr>
          <a:xfrm>
            <a:off x="3576291" y="5604850"/>
            <a:ext cx="2600623" cy="27280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Link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216550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/ 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5594888" y="1155432"/>
            <a:ext cx="7598667" cy="6654200"/>
          </a:xfrm>
          <a:prstGeom prst="rect">
            <a:avLst/>
          </a:prstGeom>
        </p:spPr>
      </p:pic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1298098" y="1139929"/>
            <a:ext cx="9522302" cy="406635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What is sales development?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936712" y="6384848"/>
            <a:ext cx="42450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886068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/ Divi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6" r="6"/>
          <a:stretch/>
        </p:blipFill>
        <p:spPr>
          <a:xfrm>
            <a:off x="5594888" y="1155432"/>
            <a:ext cx="7598667" cy="6654200"/>
          </a:xfrm>
          <a:prstGeom prst="rect">
            <a:avLst/>
          </a:prstGeom>
        </p:spPr>
      </p:pic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1298098" y="1139929"/>
            <a:ext cx="9522302" cy="406635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What is sales development?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537149" y="6462406"/>
            <a:ext cx="50491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354633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87089" y="1715289"/>
            <a:ext cx="10766724" cy="381293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 sz="2400">
                <a:solidFill>
                  <a:schemeClr val="tx2"/>
                </a:solidFill>
                <a:latin typeface="+mj-lt"/>
              </a:defRPr>
            </a:lvl1pPr>
            <a:lvl2pPr marL="685800" indent="-228600">
              <a:lnSpc>
                <a:spcPct val="100000"/>
              </a:lnSpc>
              <a:buClr>
                <a:schemeClr val="accent1"/>
              </a:buClr>
              <a:buSzPct val="80000"/>
              <a:buFont typeface="Arial" charset="0"/>
              <a:buChar char="•"/>
              <a:defRPr sz="2400"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510608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87089" y="1715289"/>
            <a:ext cx="6550619" cy="381293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 sz="2400">
                <a:solidFill>
                  <a:schemeClr val="tx2"/>
                </a:solidFill>
                <a:latin typeface="+mj-lt"/>
              </a:defRPr>
            </a:lvl1pPr>
            <a:lvl2pPr marL="685800" indent="-228600">
              <a:lnSpc>
                <a:spcPct val="100000"/>
              </a:lnSpc>
              <a:buClr>
                <a:schemeClr val="accent1"/>
              </a:buClr>
              <a:buSzPct val="80000"/>
              <a:buFont typeface="Arial" charset="0"/>
              <a:buChar char="•"/>
              <a:defRPr sz="2400"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578672" y="1715289"/>
            <a:ext cx="0" cy="3843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7935913" y="1730490"/>
            <a:ext cx="3417887" cy="3813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633500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87089" y="1715289"/>
            <a:ext cx="10766724" cy="381293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 sz="2400" b="0">
                <a:solidFill>
                  <a:schemeClr val="tx2"/>
                </a:solidFill>
                <a:latin typeface="+mj-lt"/>
              </a:defRPr>
            </a:lvl1pPr>
            <a:lvl2pPr marL="685800" indent="-228600">
              <a:lnSpc>
                <a:spcPct val="100000"/>
              </a:lnSpc>
              <a:buClr>
                <a:schemeClr val="accent1"/>
              </a:buClr>
              <a:buSzPct val="80000"/>
              <a:buFont typeface="Arial" charset="0"/>
              <a:buChar char="•"/>
              <a:defRPr sz="2400"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Point</a:t>
            </a:r>
          </a:p>
          <a:p>
            <a:pPr lvl="0"/>
            <a:r>
              <a:rPr lang="en-GB" dirty="0"/>
              <a:t>Point</a:t>
            </a:r>
          </a:p>
          <a:p>
            <a:pPr lvl="0"/>
            <a:r>
              <a:rPr lang="en-GB" dirty="0"/>
              <a:t>Point</a:t>
            </a:r>
          </a:p>
          <a:p>
            <a:pPr lvl="0"/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69649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164863" y="2278251"/>
            <a:ext cx="7811476" cy="27430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800" b="0" i="1">
                <a:solidFill>
                  <a:schemeClr val="accent1"/>
                </a:solidFill>
                <a:latin typeface="Constantia" charset="0"/>
                <a:ea typeface="Constantia" charset="0"/>
                <a:cs typeface="Constantia" charset="0"/>
              </a:defRPr>
            </a:lvl1pPr>
          </a:lstStyle>
          <a:p>
            <a:pPr lvl="0"/>
            <a:r>
              <a:rPr lang="en-GB" dirty="0"/>
              <a:t>“Click </a:t>
            </a:r>
            <a:r>
              <a:rPr lang="en-GB"/>
              <a:t>to edit quote text” 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07393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87388" y="1394847"/>
            <a:ext cx="10766425" cy="999683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buClr>
                <a:schemeClr val="accent1"/>
              </a:buClr>
              <a:buSzPct val="80000"/>
              <a:defRPr>
                <a:latin typeface="+mj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buSzPct val="80000"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/ add points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0" name="Text Placeholder 34"/>
          <p:cNvSpPr>
            <a:spLocks noGrp="1"/>
          </p:cNvSpPr>
          <p:nvPr>
            <p:ph type="body" sz="quarter" idx="16" hasCustomPrompt="1"/>
          </p:nvPr>
        </p:nvSpPr>
        <p:spPr>
          <a:xfrm>
            <a:off x="686822" y="5564650"/>
            <a:ext cx="4559300" cy="36180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578100" y="2518520"/>
            <a:ext cx="7035800" cy="28915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0341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20801296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1524863" y="1394847"/>
            <a:ext cx="9091476" cy="40450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34"/>
          <p:cNvSpPr>
            <a:spLocks noGrp="1"/>
          </p:cNvSpPr>
          <p:nvPr>
            <p:ph type="body" sz="quarter" idx="16" hasCustomPrompt="1"/>
          </p:nvPr>
        </p:nvSpPr>
        <p:spPr>
          <a:xfrm>
            <a:off x="686822" y="5564650"/>
            <a:ext cx="4559300" cy="36180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8660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1090038" y="1620121"/>
            <a:ext cx="4737322" cy="410667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170907" y="1648537"/>
            <a:ext cx="4737322" cy="410667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056333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 as picture /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186405" y="1651834"/>
            <a:ext cx="4737100" cy="4133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090613" y="1620838"/>
            <a:ext cx="4737100" cy="4133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945924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/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822" y="1715289"/>
            <a:ext cx="10766425" cy="34028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34"/>
          <p:cNvSpPr>
            <a:spLocks noGrp="1"/>
          </p:cNvSpPr>
          <p:nvPr>
            <p:ph type="body" sz="quarter" idx="16" hasCustomPrompt="1"/>
          </p:nvPr>
        </p:nvSpPr>
        <p:spPr>
          <a:xfrm>
            <a:off x="686822" y="5254683"/>
            <a:ext cx="4559300" cy="36180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© Copyright 2022 The Sales Management Association.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11917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853389" y="1702391"/>
            <a:ext cx="86002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Did we run out of time before we got </a:t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to your question? </a:t>
            </a:r>
          </a:p>
          <a:p>
            <a:pPr algn="ctr"/>
            <a:endParaRPr lang="en-GB" sz="3600" dirty="0">
              <a:solidFill>
                <a:schemeClr val="bg1"/>
              </a:solidFill>
            </a:endParaRPr>
          </a:p>
          <a:p>
            <a:pPr algn="ctr"/>
            <a:r>
              <a:rPr lang="en-GB" sz="3600" dirty="0">
                <a:solidFill>
                  <a:schemeClr val="bg1"/>
                </a:solidFill>
              </a:rPr>
              <a:t>Presenters can follow-up with you via email. Feel free to submit more questions if you’d like an offline response.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8326581" y="6318772"/>
            <a:ext cx="24938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D6B220-D6D7-DC46-9B76-A6F7D0DDA5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066933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© Copyright 2022 The Sales Management Association.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271532"/>
            <a:ext cx="449943" cy="449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05393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592013" y="6462406"/>
            <a:ext cx="50491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Copyright 2022 The Sales Management Association. All rights reserved.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2030" y="2218937"/>
            <a:ext cx="4422936" cy="1096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70419" y="4275108"/>
            <a:ext cx="10766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Welcome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 flipV="1">
            <a:off x="3942030" y="3843011"/>
            <a:ext cx="4422936" cy="258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778452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21779" r="72025" b="14654"/>
          <a:stretch/>
        </p:blipFill>
        <p:spPr>
          <a:xfrm>
            <a:off x="1491342" y="6241802"/>
            <a:ext cx="515258" cy="5094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97" y="187710"/>
            <a:ext cx="3172204" cy="1317346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3431099"/>
            <a:ext cx="12192000" cy="2618972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0" y="1236510"/>
            <a:ext cx="6023675" cy="14244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Click to edit the presentation title</a:t>
            </a:r>
            <a:endParaRPr lang="en-US" dirty="0"/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524000" y="3681390"/>
            <a:ext cx="9296400" cy="383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rgbClr val="38474F"/>
                </a:solidFill>
              </a:rPr>
              <a:t>Presented by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716680"/>
            <a:ext cx="6023675" cy="457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Subheading style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523999" y="2709575"/>
            <a:ext cx="4970929" cy="5000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>
              <a:defRPr sz="1400">
                <a:solidFill>
                  <a:schemeClr val="accent1"/>
                </a:solidFill>
                <a:latin typeface="+mj-lt"/>
              </a:defRPr>
            </a:lvl2pPr>
            <a:lvl3pPr>
              <a:defRPr sz="1400">
                <a:solidFill>
                  <a:schemeClr val="accent1"/>
                </a:solidFill>
                <a:latin typeface="+mj-lt"/>
              </a:defRPr>
            </a:lvl3pPr>
            <a:lvl4pPr>
              <a:defRPr sz="1400">
                <a:solidFill>
                  <a:schemeClr val="accent1"/>
                </a:solidFill>
                <a:latin typeface="+mj-lt"/>
              </a:defRPr>
            </a:lvl4pPr>
            <a:lvl5pPr>
              <a:defRPr sz="14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3 September 2016</a:t>
            </a:r>
            <a:endParaRPr lang="en-US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2066933" y="6455276"/>
            <a:ext cx="42450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387889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S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21779" r="72025" b="14654"/>
          <a:stretch/>
        </p:blipFill>
        <p:spPr>
          <a:xfrm>
            <a:off x="654431" y="6246632"/>
            <a:ext cx="515258" cy="509402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687089" y="604433"/>
            <a:ext cx="10766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38474F"/>
                </a:solidFill>
              </a:rPr>
              <a:t>About The Sales Management Association</a:t>
            </a:r>
            <a:endParaRPr lang="en-US" sz="3600" dirty="0">
              <a:solidFill>
                <a:srgbClr val="38474F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687089" y="1611530"/>
            <a:ext cx="5620721" cy="2728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800"/>
              </a:spcBef>
              <a:buClr>
                <a:srgbClr val="716658"/>
              </a:buClr>
              <a:buSzPct val="100000"/>
              <a:buFont typeface="Times New Roman" pitchFamily="18" charset="0"/>
              <a:buNone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/>
              </a:rPr>
              <a:t>A global, cross-industry professional association for sales operations and sales management.</a:t>
            </a:r>
          </a:p>
          <a:p>
            <a:pPr marL="0" lvl="1">
              <a:spcBef>
                <a:spcPts val="800"/>
              </a:spcBef>
              <a:buClr>
                <a:srgbClr val="716658"/>
              </a:buClr>
              <a:buSzPct val="100000"/>
              <a:buFont typeface="Times New Roman" pitchFamily="18" charset="0"/>
              <a:buNone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/>
              </a:rPr>
              <a:t>Focused in providing research, case studies, training, peer networking, and professional development to our membership. </a:t>
            </a:r>
          </a:p>
          <a:p>
            <a:pPr marL="0" lvl="1">
              <a:spcBef>
                <a:spcPts val="800"/>
              </a:spcBef>
              <a:buClr>
                <a:srgbClr val="716658"/>
              </a:buClr>
              <a:buSzPct val="100000"/>
              <a:buFont typeface="Times New Roman" pitchFamily="18" charset="0"/>
              <a:buNone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/>
              </a:rPr>
              <a:t>Fostering a community of thought-leaders, service providers, academics, and practitioners.</a:t>
            </a:r>
          </a:p>
          <a:p>
            <a:endParaRPr lang="en-US" dirty="0">
              <a:solidFill>
                <a:srgbClr val="000000"/>
              </a:solidFill>
              <a:latin typeface="Calibri Light" panose="020F0302020204030204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87089" y="4439011"/>
            <a:ext cx="5620721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800"/>
              </a:spcBef>
              <a:buClr>
                <a:srgbClr val="716658"/>
              </a:buClr>
              <a:buSzPct val="100000"/>
              <a:buFont typeface="Times New Roman" pitchFamily="16" charset="0"/>
              <a:buNone/>
              <a:defRPr/>
            </a:pPr>
            <a:r>
              <a:rPr lang="en-US" b="1" kern="0" dirty="0">
                <a:solidFill>
                  <a:srgbClr val="445C74"/>
                </a:solidFill>
                <a:latin typeface="Calibri Light" panose="020F0302020204030204"/>
                <a:cs typeface="Arial"/>
                <a:hlinkClick r:id="rId3"/>
              </a:rPr>
              <a:t>www.salesmanagement.org</a:t>
            </a:r>
            <a:endParaRPr lang="en-US" b="1" kern="0" dirty="0">
              <a:solidFill>
                <a:srgbClr val="445C74"/>
              </a:solidFill>
              <a:latin typeface="Calibri Light" panose="020F0302020204030204"/>
              <a:cs typeface="Arial"/>
            </a:endParaRPr>
          </a:p>
          <a:p>
            <a:pPr marL="0" lvl="1">
              <a:spcBef>
                <a:spcPts val="800"/>
              </a:spcBef>
              <a:buClr>
                <a:srgbClr val="716658"/>
              </a:buClr>
              <a:buSzPct val="100000"/>
              <a:buFont typeface="Times New Roman" pitchFamily="16" charset="0"/>
              <a:buNone/>
              <a:defRPr/>
            </a:pPr>
            <a:r>
              <a:rPr lang="en-US" b="1" kern="0" dirty="0">
                <a:solidFill>
                  <a:srgbClr val="445C74"/>
                </a:solidFill>
                <a:latin typeface="Calibri Light" panose="020F0302020204030204"/>
                <a:cs typeface="Arial"/>
                <a:hlinkClick r:id="rId4"/>
              </a:rPr>
              <a:t>www.salesmanagementconference.com</a:t>
            </a:r>
            <a:r>
              <a:rPr lang="en-US" b="1" kern="0" dirty="0">
                <a:solidFill>
                  <a:srgbClr val="445C74"/>
                </a:solidFill>
                <a:latin typeface="Calibri Light" panose="020F0302020204030204"/>
                <a:cs typeface="Arial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070610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days Panelist /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Todays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87388" y="1534656"/>
            <a:ext cx="2613025" cy="26130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563889" y="1534655"/>
            <a:ext cx="2613025" cy="26130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34"/>
          <p:cNvSpPr>
            <a:spLocks noGrp="1"/>
          </p:cNvSpPr>
          <p:nvPr>
            <p:ph type="body" sz="quarter" idx="16" hasCustomPrompt="1"/>
          </p:nvPr>
        </p:nvSpPr>
        <p:spPr>
          <a:xfrm>
            <a:off x="687089" y="4317906"/>
            <a:ext cx="2613324" cy="3594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Name</a:t>
            </a:r>
            <a:endParaRPr lang="en-US" dirty="0"/>
          </a:p>
        </p:txBody>
      </p:sp>
      <p:sp>
        <p:nvSpPr>
          <p:cNvPr id="13" name="Text Placeholder 34"/>
          <p:cNvSpPr>
            <a:spLocks noGrp="1"/>
          </p:cNvSpPr>
          <p:nvPr>
            <p:ph type="body" sz="quarter" idx="17" hasCustomPrompt="1"/>
          </p:nvPr>
        </p:nvSpPr>
        <p:spPr>
          <a:xfrm>
            <a:off x="687089" y="4745320"/>
            <a:ext cx="2613324" cy="36180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Role</a:t>
            </a:r>
            <a:endParaRPr lang="en-US" dirty="0"/>
          </a:p>
        </p:txBody>
      </p:sp>
      <p:sp>
        <p:nvSpPr>
          <p:cNvPr id="14" name="Text Placeholder 34"/>
          <p:cNvSpPr>
            <a:spLocks noGrp="1"/>
          </p:cNvSpPr>
          <p:nvPr>
            <p:ph type="body" sz="quarter" idx="18" hasCustomPrompt="1"/>
          </p:nvPr>
        </p:nvSpPr>
        <p:spPr>
          <a:xfrm>
            <a:off x="687089" y="5190583"/>
            <a:ext cx="2613324" cy="36180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Company</a:t>
            </a:r>
            <a:endParaRPr lang="en-US" dirty="0"/>
          </a:p>
        </p:txBody>
      </p:sp>
      <p:sp>
        <p:nvSpPr>
          <p:cNvPr id="15" name="Text Placeholder 34"/>
          <p:cNvSpPr>
            <a:spLocks noGrp="1"/>
          </p:cNvSpPr>
          <p:nvPr>
            <p:ph type="body" sz="quarter" idx="19" hasCustomPrompt="1"/>
          </p:nvPr>
        </p:nvSpPr>
        <p:spPr>
          <a:xfrm>
            <a:off x="699790" y="5604850"/>
            <a:ext cx="2600623" cy="27280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Link</a:t>
            </a:r>
            <a:endParaRPr lang="en-US" dirty="0"/>
          </a:p>
        </p:txBody>
      </p:sp>
      <p:sp>
        <p:nvSpPr>
          <p:cNvPr id="18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3563590" y="4317906"/>
            <a:ext cx="2613324" cy="3594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Name</a:t>
            </a:r>
            <a:endParaRPr lang="en-US" dirty="0"/>
          </a:p>
        </p:txBody>
      </p:sp>
      <p:sp>
        <p:nvSpPr>
          <p:cNvPr id="20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3563590" y="4745320"/>
            <a:ext cx="2613324" cy="36180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Role</a:t>
            </a:r>
            <a:endParaRPr lang="en-US" dirty="0"/>
          </a:p>
        </p:txBody>
      </p:sp>
      <p:sp>
        <p:nvSpPr>
          <p:cNvPr id="21" name="Text Placeholder 34"/>
          <p:cNvSpPr>
            <a:spLocks noGrp="1"/>
          </p:cNvSpPr>
          <p:nvPr>
            <p:ph type="body" sz="quarter" idx="22" hasCustomPrompt="1"/>
          </p:nvPr>
        </p:nvSpPr>
        <p:spPr>
          <a:xfrm>
            <a:off x="3563590" y="5190583"/>
            <a:ext cx="2613324" cy="36180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Company</a:t>
            </a:r>
            <a:endParaRPr lang="en-US" dirty="0"/>
          </a:p>
        </p:txBody>
      </p:sp>
      <p:sp>
        <p:nvSpPr>
          <p:cNvPr id="22" name="Text Placeholder 34"/>
          <p:cNvSpPr>
            <a:spLocks noGrp="1"/>
          </p:cNvSpPr>
          <p:nvPr>
            <p:ph type="body" sz="quarter" idx="23" hasCustomPrompt="1"/>
          </p:nvPr>
        </p:nvSpPr>
        <p:spPr>
          <a:xfrm>
            <a:off x="3576291" y="5604850"/>
            <a:ext cx="2600623" cy="27280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Link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21779" r="72025" b="14654"/>
          <a:stretch/>
        </p:blipFill>
        <p:spPr>
          <a:xfrm>
            <a:off x="654431" y="6246632"/>
            <a:ext cx="515258" cy="5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005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 / 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5594888" y="1155432"/>
            <a:ext cx="7598667" cy="6654200"/>
          </a:xfrm>
          <a:prstGeom prst="rect">
            <a:avLst/>
          </a:prstGeom>
        </p:spPr>
      </p:pic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1298098" y="1139929"/>
            <a:ext cx="9522302" cy="406635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What is sales development?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936712" y="6384848"/>
            <a:ext cx="42450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37071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1">
          <a:blip r:embed="rId2">
            <a:lum/>
          </a:blip>
          <a:srcRect/>
          <a:tile tx="1905000" ty="0" sx="80000" sy="8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18510396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 / Divi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6" r="6"/>
          <a:stretch/>
        </p:blipFill>
        <p:spPr>
          <a:xfrm>
            <a:off x="5594888" y="1155432"/>
            <a:ext cx="7598667" cy="6654200"/>
          </a:xfrm>
          <a:prstGeom prst="rect">
            <a:avLst/>
          </a:prstGeom>
        </p:spPr>
      </p:pic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1298098" y="1139929"/>
            <a:ext cx="9522302" cy="406635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What is sales development?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537149" y="6462406"/>
            <a:ext cx="50491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249373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87089" y="1715289"/>
            <a:ext cx="10766724" cy="381293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 sz="2400">
                <a:solidFill>
                  <a:schemeClr val="tx2"/>
                </a:solidFill>
                <a:latin typeface="+mj-lt"/>
              </a:defRPr>
            </a:lvl1pPr>
            <a:lvl2pPr marL="685800" indent="-228600">
              <a:lnSpc>
                <a:spcPct val="100000"/>
              </a:lnSpc>
              <a:buClr>
                <a:schemeClr val="accent1"/>
              </a:buClr>
              <a:buSzPct val="80000"/>
              <a:buFont typeface="Arial" charset="0"/>
              <a:buChar char="•"/>
              <a:defRPr sz="2400"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21779" r="72025" b="14654"/>
          <a:stretch/>
        </p:blipFill>
        <p:spPr>
          <a:xfrm>
            <a:off x="654431" y="6246632"/>
            <a:ext cx="515258" cy="5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059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Lis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87089" y="1715289"/>
            <a:ext cx="6550619" cy="381293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 sz="2400">
                <a:solidFill>
                  <a:schemeClr val="tx2"/>
                </a:solidFill>
                <a:latin typeface="+mj-lt"/>
              </a:defRPr>
            </a:lvl1pPr>
            <a:lvl2pPr marL="685800" indent="-228600">
              <a:lnSpc>
                <a:spcPct val="100000"/>
              </a:lnSpc>
              <a:buClr>
                <a:schemeClr val="accent1"/>
              </a:buClr>
              <a:buSzPct val="80000"/>
              <a:buFont typeface="Arial" charset="0"/>
              <a:buChar char="•"/>
              <a:defRPr sz="2400"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578672" y="1715289"/>
            <a:ext cx="0" cy="3843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7935913" y="1730490"/>
            <a:ext cx="3417887" cy="3813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21779" r="72025" b="14654"/>
          <a:stretch/>
        </p:blipFill>
        <p:spPr>
          <a:xfrm>
            <a:off x="654431" y="6246632"/>
            <a:ext cx="515258" cy="5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751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87089" y="1715289"/>
            <a:ext cx="10766724" cy="381293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 sz="2400" b="0">
                <a:solidFill>
                  <a:schemeClr val="tx2"/>
                </a:solidFill>
                <a:latin typeface="+mj-lt"/>
              </a:defRPr>
            </a:lvl1pPr>
            <a:lvl2pPr marL="685800" indent="-228600">
              <a:lnSpc>
                <a:spcPct val="100000"/>
              </a:lnSpc>
              <a:buClr>
                <a:schemeClr val="accent1"/>
              </a:buClr>
              <a:buSzPct val="80000"/>
              <a:buFont typeface="Arial" charset="0"/>
              <a:buChar char="•"/>
              <a:defRPr sz="2400"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Point</a:t>
            </a:r>
          </a:p>
          <a:p>
            <a:pPr lvl="0"/>
            <a:r>
              <a:rPr lang="en-GB" dirty="0"/>
              <a:t>Point</a:t>
            </a:r>
          </a:p>
          <a:p>
            <a:pPr lvl="0"/>
            <a:r>
              <a:rPr lang="en-GB" dirty="0"/>
              <a:t>Point</a:t>
            </a:r>
          </a:p>
          <a:p>
            <a:pPr lvl="0"/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21779" r="72025" b="14654"/>
          <a:stretch/>
        </p:blipFill>
        <p:spPr>
          <a:xfrm>
            <a:off x="654431" y="6246632"/>
            <a:ext cx="515258" cy="5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353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164863" y="2278251"/>
            <a:ext cx="7811476" cy="27430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800" b="0" i="1">
                <a:solidFill>
                  <a:schemeClr val="accent1"/>
                </a:solidFill>
                <a:latin typeface="Constantia" charset="0"/>
                <a:ea typeface="Constantia" charset="0"/>
                <a:cs typeface="Constantia" charset="0"/>
              </a:defRPr>
            </a:lvl1pPr>
          </a:lstStyle>
          <a:p>
            <a:pPr lvl="0"/>
            <a:r>
              <a:rPr lang="en-GB" dirty="0"/>
              <a:t>“Click </a:t>
            </a:r>
            <a:r>
              <a:rPr lang="en-GB"/>
              <a:t>to edit quote text” 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21779" r="72025" b="14654"/>
          <a:stretch/>
        </p:blipFill>
        <p:spPr>
          <a:xfrm>
            <a:off x="654431" y="6246632"/>
            <a:ext cx="515258" cy="5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687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87388" y="1394847"/>
            <a:ext cx="10766425" cy="999683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buClr>
                <a:schemeClr val="accent1"/>
              </a:buClr>
              <a:buSzPct val="80000"/>
              <a:defRPr>
                <a:latin typeface="+mj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buSzPct val="80000"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/ add points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0" name="Text Placeholder 34"/>
          <p:cNvSpPr>
            <a:spLocks noGrp="1"/>
          </p:cNvSpPr>
          <p:nvPr>
            <p:ph type="body" sz="quarter" idx="16" hasCustomPrompt="1"/>
          </p:nvPr>
        </p:nvSpPr>
        <p:spPr>
          <a:xfrm>
            <a:off x="686822" y="5564650"/>
            <a:ext cx="4559300" cy="36180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578100" y="2518520"/>
            <a:ext cx="7035800" cy="28915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21779" r="72025" b="14654"/>
          <a:stretch/>
        </p:blipFill>
        <p:spPr>
          <a:xfrm>
            <a:off x="654431" y="6246632"/>
            <a:ext cx="515258" cy="5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094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1524863" y="1394847"/>
            <a:ext cx="9091476" cy="40450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34"/>
          <p:cNvSpPr>
            <a:spLocks noGrp="1"/>
          </p:cNvSpPr>
          <p:nvPr>
            <p:ph type="body" sz="quarter" idx="16" hasCustomPrompt="1"/>
          </p:nvPr>
        </p:nvSpPr>
        <p:spPr>
          <a:xfrm>
            <a:off x="686822" y="5564650"/>
            <a:ext cx="4559300" cy="36180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21779" r="72025" b="14654"/>
          <a:stretch/>
        </p:blipFill>
        <p:spPr>
          <a:xfrm>
            <a:off x="654431" y="6246632"/>
            <a:ext cx="515258" cy="5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99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1090038" y="1620121"/>
            <a:ext cx="4737322" cy="410667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170907" y="1648537"/>
            <a:ext cx="4737322" cy="410667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21779" r="72025" b="14654"/>
          <a:stretch/>
        </p:blipFill>
        <p:spPr>
          <a:xfrm>
            <a:off x="654431" y="6246632"/>
            <a:ext cx="515258" cy="5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521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hart as picture /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186405" y="1651834"/>
            <a:ext cx="4737100" cy="4133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090613" y="1620838"/>
            <a:ext cx="4737100" cy="4133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21779" r="72025" b="14654"/>
          <a:stretch/>
        </p:blipFill>
        <p:spPr>
          <a:xfrm>
            <a:off x="654431" y="6246632"/>
            <a:ext cx="515258" cy="5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235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/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822" y="1715289"/>
            <a:ext cx="10766425" cy="34028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34"/>
          <p:cNvSpPr>
            <a:spLocks noGrp="1"/>
          </p:cNvSpPr>
          <p:nvPr>
            <p:ph type="body" sz="quarter" idx="16" hasCustomPrompt="1"/>
          </p:nvPr>
        </p:nvSpPr>
        <p:spPr>
          <a:xfrm>
            <a:off x="686822" y="5254683"/>
            <a:ext cx="4559300" cy="36180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245520" y="6455276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21779" r="72025" b="14654"/>
          <a:stretch/>
        </p:blipFill>
        <p:spPr>
          <a:xfrm>
            <a:off x="654431" y="6246632"/>
            <a:ext cx="515258" cy="5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43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blipFill dpi="0" rotWithShape="1">
          <a:blip r:embed="rId2">
            <a:lum/>
          </a:blip>
          <a:srcRect/>
          <a:stretch>
            <a:fillRect l="37000" t="-69000" r="-6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5831633" cy="6858001"/>
            <a:chOff x="0" y="0"/>
            <a:chExt cx="5831633" cy="6858001"/>
          </a:xfrm>
          <a:gradFill>
            <a:gsLst>
              <a:gs pos="0">
                <a:srgbClr val="F05149">
                  <a:alpha val="76000"/>
                </a:srgbClr>
              </a:gs>
              <a:gs pos="47000">
                <a:srgbClr val="F05149"/>
              </a:gs>
            </a:gsLst>
            <a:lin ang="2700000" scaled="0"/>
          </a:gradFill>
        </p:grpSpPr>
        <p:sp>
          <p:nvSpPr>
            <p:cNvPr id="17" name="Parallelogram 16"/>
            <p:cNvSpPr/>
            <p:nvPr userDrawn="1"/>
          </p:nvSpPr>
          <p:spPr>
            <a:xfrm>
              <a:off x="1035698" y="0"/>
              <a:ext cx="4795935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386470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 userDrawn="1"/>
          </p:nvSpPr>
          <p:spPr>
            <a:xfrm>
              <a:off x="2765" y="0"/>
              <a:ext cx="2791235" cy="6858000"/>
            </a:xfrm>
            <a:prstGeom prst="parallelogram">
              <a:avLst>
                <a:gd name="adj" fmla="val 40773"/>
              </a:avLst>
            </a:prstGeom>
            <a:solidFill>
              <a:srgbClr val="F05149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2" y="1855262"/>
            <a:ext cx="3903131" cy="169227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2" y="3779057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33381" y="744274"/>
            <a:ext cx="2336827" cy="739775"/>
            <a:chOff x="1520825" y="1122363"/>
            <a:chExt cx="3094038" cy="979487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2679700" y="1238250"/>
              <a:ext cx="1935163" cy="747712"/>
            </a:xfrm>
            <a:custGeom>
              <a:avLst/>
              <a:gdLst>
                <a:gd name="T0" fmla="*/ 19 w 738"/>
                <a:gd name="T1" fmla="*/ 22 h 284"/>
                <a:gd name="T2" fmla="*/ 27 w 738"/>
                <a:gd name="T3" fmla="*/ 0 h 284"/>
                <a:gd name="T4" fmla="*/ 26 w 738"/>
                <a:gd name="T5" fmla="*/ 41 h 284"/>
                <a:gd name="T6" fmla="*/ 10 w 738"/>
                <a:gd name="T7" fmla="*/ 48 h 284"/>
                <a:gd name="T8" fmla="*/ 105 w 738"/>
                <a:gd name="T9" fmla="*/ 0 h 284"/>
                <a:gd name="T10" fmla="*/ 89 w 738"/>
                <a:gd name="T11" fmla="*/ 40 h 284"/>
                <a:gd name="T12" fmla="*/ 193 w 738"/>
                <a:gd name="T13" fmla="*/ 69 h 284"/>
                <a:gd name="T14" fmla="*/ 255 w 738"/>
                <a:gd name="T15" fmla="*/ 14 h 284"/>
                <a:gd name="T16" fmla="*/ 306 w 738"/>
                <a:gd name="T17" fmla="*/ 31 h 284"/>
                <a:gd name="T18" fmla="*/ 300 w 738"/>
                <a:gd name="T19" fmla="*/ 15 h 284"/>
                <a:gd name="T20" fmla="*/ 267 w 738"/>
                <a:gd name="T21" fmla="*/ 21 h 284"/>
                <a:gd name="T22" fmla="*/ 304 w 738"/>
                <a:gd name="T23" fmla="*/ 50 h 284"/>
                <a:gd name="T24" fmla="*/ 311 w 738"/>
                <a:gd name="T25" fmla="*/ 64 h 284"/>
                <a:gd name="T26" fmla="*/ 6 w 738"/>
                <a:gd name="T27" fmla="*/ 176 h 284"/>
                <a:gd name="T28" fmla="*/ 127 w 738"/>
                <a:gd name="T29" fmla="*/ 108 h 284"/>
                <a:gd name="T30" fmla="*/ 111 w 738"/>
                <a:gd name="T31" fmla="*/ 148 h 284"/>
                <a:gd name="T32" fmla="*/ 166 w 738"/>
                <a:gd name="T33" fmla="*/ 176 h 284"/>
                <a:gd name="T34" fmla="*/ 252 w 738"/>
                <a:gd name="T35" fmla="*/ 176 h 284"/>
                <a:gd name="T36" fmla="*/ 381 w 738"/>
                <a:gd name="T37" fmla="*/ 166 h 284"/>
                <a:gd name="T38" fmla="*/ 334 w 738"/>
                <a:gd name="T39" fmla="*/ 151 h 284"/>
                <a:gd name="T40" fmla="*/ 366 w 738"/>
                <a:gd name="T41" fmla="*/ 125 h 284"/>
                <a:gd name="T42" fmla="*/ 319 w 738"/>
                <a:gd name="T43" fmla="*/ 128 h 284"/>
                <a:gd name="T44" fmla="*/ 447 w 738"/>
                <a:gd name="T45" fmla="*/ 176 h 284"/>
                <a:gd name="T46" fmla="*/ 447 w 738"/>
                <a:gd name="T47" fmla="*/ 108 h 284"/>
                <a:gd name="T48" fmla="*/ 461 w 738"/>
                <a:gd name="T49" fmla="*/ 108 h 284"/>
                <a:gd name="T50" fmla="*/ 596 w 738"/>
                <a:gd name="T51" fmla="*/ 176 h 284"/>
                <a:gd name="T52" fmla="*/ 596 w 738"/>
                <a:gd name="T53" fmla="*/ 108 h 284"/>
                <a:gd name="T54" fmla="*/ 610 w 738"/>
                <a:gd name="T55" fmla="*/ 108 h 284"/>
                <a:gd name="T56" fmla="*/ 681 w 738"/>
                <a:gd name="T57" fmla="*/ 122 h 284"/>
                <a:gd name="T58" fmla="*/ 0 w 738"/>
                <a:gd name="T59" fmla="*/ 283 h 284"/>
                <a:gd name="T60" fmla="*/ 45 w 738"/>
                <a:gd name="T61" fmla="*/ 255 h 284"/>
                <a:gd name="T62" fmla="*/ 96 w 738"/>
                <a:gd name="T63" fmla="*/ 236 h 284"/>
                <a:gd name="T64" fmla="*/ 104 w 738"/>
                <a:gd name="T65" fmla="*/ 214 h 284"/>
                <a:gd name="T66" fmla="*/ 103 w 738"/>
                <a:gd name="T67" fmla="*/ 256 h 284"/>
                <a:gd name="T68" fmla="*/ 87 w 738"/>
                <a:gd name="T69" fmla="*/ 263 h 284"/>
                <a:gd name="T70" fmla="*/ 193 w 738"/>
                <a:gd name="T71" fmla="*/ 263 h 284"/>
                <a:gd name="T72" fmla="*/ 157 w 738"/>
                <a:gd name="T73" fmla="*/ 233 h 284"/>
                <a:gd name="T74" fmla="*/ 149 w 738"/>
                <a:gd name="T75" fmla="*/ 220 h 284"/>
                <a:gd name="T76" fmla="*/ 176 w 738"/>
                <a:gd name="T77" fmla="*/ 260 h 284"/>
                <a:gd name="T78" fmla="*/ 153 w 738"/>
                <a:gd name="T79" fmla="*/ 281 h 284"/>
                <a:gd name="T80" fmla="*/ 265 w 738"/>
                <a:gd name="T81" fmla="*/ 224 h 284"/>
                <a:gd name="T82" fmla="*/ 213 w 738"/>
                <a:gd name="T83" fmla="*/ 274 h 284"/>
                <a:gd name="T84" fmla="*/ 254 w 738"/>
                <a:gd name="T85" fmla="*/ 264 h 284"/>
                <a:gd name="T86" fmla="*/ 225 w 738"/>
                <a:gd name="T87" fmla="*/ 234 h 284"/>
                <a:gd name="T88" fmla="*/ 331 w 738"/>
                <a:gd name="T89" fmla="*/ 268 h 284"/>
                <a:gd name="T90" fmla="*/ 313 w 738"/>
                <a:gd name="T91" fmla="*/ 229 h 284"/>
                <a:gd name="T92" fmla="*/ 307 w 738"/>
                <a:gd name="T93" fmla="*/ 217 h 284"/>
                <a:gd name="T94" fmla="*/ 329 w 738"/>
                <a:gd name="T95" fmla="*/ 283 h 284"/>
                <a:gd name="T96" fmla="*/ 459 w 738"/>
                <a:gd name="T97" fmla="*/ 283 h 284"/>
                <a:gd name="T98" fmla="*/ 432 w 738"/>
                <a:gd name="T99" fmla="*/ 255 h 284"/>
                <a:gd name="T100" fmla="*/ 485 w 738"/>
                <a:gd name="T101" fmla="*/ 283 h 284"/>
                <a:gd name="T102" fmla="*/ 634 w 738"/>
                <a:gd name="T103" fmla="*/ 249 h 284"/>
                <a:gd name="T104" fmla="*/ 562 w 738"/>
                <a:gd name="T105" fmla="*/ 249 h 284"/>
                <a:gd name="T106" fmla="*/ 634 w 738"/>
                <a:gd name="T107" fmla="*/ 249 h 284"/>
                <a:gd name="T108" fmla="*/ 577 w 738"/>
                <a:gd name="T109" fmla="*/ 249 h 284"/>
                <a:gd name="T110" fmla="*/ 618 w 738"/>
                <a:gd name="T111" fmla="*/ 249 h 284"/>
                <a:gd name="T112" fmla="*/ 662 w 738"/>
                <a:gd name="T113" fmla="*/ 24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8" h="284">
                  <a:moveTo>
                    <a:pt x="55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6"/>
                    <a:pt x="54" y="43"/>
                    <a:pt x="53" y="41"/>
                  </a:cubicBezTo>
                  <a:cubicBezTo>
                    <a:pt x="52" y="39"/>
                    <a:pt x="51" y="37"/>
                    <a:pt x="49" y="35"/>
                  </a:cubicBezTo>
                  <a:cubicBezTo>
                    <a:pt x="47" y="34"/>
                    <a:pt x="45" y="32"/>
                    <a:pt x="42" y="31"/>
                  </a:cubicBezTo>
                  <a:cubicBezTo>
                    <a:pt x="40" y="30"/>
                    <a:pt x="37" y="29"/>
                    <a:pt x="33" y="28"/>
                  </a:cubicBezTo>
                  <a:cubicBezTo>
                    <a:pt x="30" y="27"/>
                    <a:pt x="28" y="27"/>
                    <a:pt x="26" y="26"/>
                  </a:cubicBezTo>
                  <a:cubicBezTo>
                    <a:pt x="24" y="26"/>
                    <a:pt x="23" y="25"/>
                    <a:pt x="21" y="24"/>
                  </a:cubicBezTo>
                  <a:cubicBezTo>
                    <a:pt x="20" y="24"/>
                    <a:pt x="20" y="23"/>
                    <a:pt x="19" y="22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7"/>
                    <a:pt x="19" y="16"/>
                    <a:pt x="21" y="15"/>
                  </a:cubicBezTo>
                  <a:cubicBezTo>
                    <a:pt x="22" y="14"/>
                    <a:pt x="24" y="13"/>
                    <a:pt x="27" y="13"/>
                  </a:cubicBezTo>
                  <a:cubicBezTo>
                    <a:pt x="30" y="13"/>
                    <a:pt x="33" y="14"/>
                    <a:pt x="36" y="15"/>
                  </a:cubicBezTo>
                  <a:cubicBezTo>
                    <a:pt x="39" y="16"/>
                    <a:pt x="42" y="18"/>
                    <a:pt x="45" y="2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9" y="6"/>
                    <a:pt x="45" y="4"/>
                    <a:pt x="41" y="2"/>
                  </a:cubicBezTo>
                  <a:cubicBezTo>
                    <a:pt x="37" y="1"/>
                    <a:pt x="32" y="0"/>
                    <a:pt x="27" y="0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5" y="2"/>
                    <a:pt x="12" y="4"/>
                    <a:pt x="10" y="6"/>
                  </a:cubicBezTo>
                  <a:cubicBezTo>
                    <a:pt x="8" y="7"/>
                    <a:pt x="7" y="10"/>
                    <a:pt x="6" y="12"/>
                  </a:cubicBezTo>
                  <a:cubicBezTo>
                    <a:pt x="4" y="15"/>
                    <a:pt x="4" y="17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4"/>
                    <a:pt x="4" y="27"/>
                    <a:pt x="5" y="29"/>
                  </a:cubicBezTo>
                  <a:cubicBezTo>
                    <a:pt x="6" y="31"/>
                    <a:pt x="8" y="33"/>
                    <a:pt x="10" y="35"/>
                  </a:cubicBezTo>
                  <a:cubicBezTo>
                    <a:pt x="12" y="36"/>
                    <a:pt x="14" y="38"/>
                    <a:pt x="17" y="39"/>
                  </a:cubicBezTo>
                  <a:cubicBezTo>
                    <a:pt x="20" y="40"/>
                    <a:pt x="23" y="41"/>
                    <a:pt x="26" y="41"/>
                  </a:cubicBezTo>
                  <a:cubicBezTo>
                    <a:pt x="29" y="42"/>
                    <a:pt x="32" y="43"/>
                    <a:pt x="33" y="43"/>
                  </a:cubicBezTo>
                  <a:cubicBezTo>
                    <a:pt x="35" y="44"/>
                    <a:pt x="36" y="45"/>
                    <a:pt x="37" y="45"/>
                  </a:cubicBezTo>
                  <a:cubicBezTo>
                    <a:pt x="38" y="46"/>
                    <a:pt x="39" y="47"/>
                    <a:pt x="40" y="47"/>
                  </a:cubicBezTo>
                  <a:cubicBezTo>
                    <a:pt x="40" y="48"/>
                    <a:pt x="40" y="49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39" y="54"/>
                    <a:pt x="37" y="55"/>
                  </a:cubicBezTo>
                  <a:cubicBezTo>
                    <a:pt x="36" y="56"/>
                    <a:pt x="33" y="57"/>
                    <a:pt x="30" y="57"/>
                  </a:cubicBezTo>
                  <a:cubicBezTo>
                    <a:pt x="26" y="57"/>
                    <a:pt x="23" y="56"/>
                    <a:pt x="20" y="54"/>
                  </a:cubicBezTo>
                  <a:cubicBezTo>
                    <a:pt x="16" y="53"/>
                    <a:pt x="13" y="51"/>
                    <a:pt x="10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5" y="63"/>
                    <a:pt x="10" y="65"/>
                    <a:pt x="15" y="67"/>
                  </a:cubicBezTo>
                  <a:cubicBezTo>
                    <a:pt x="20" y="69"/>
                    <a:pt x="25" y="70"/>
                    <a:pt x="30" y="70"/>
                  </a:cubicBezTo>
                  <a:cubicBezTo>
                    <a:pt x="34" y="70"/>
                    <a:pt x="37" y="69"/>
                    <a:pt x="40" y="68"/>
                  </a:cubicBezTo>
                  <a:cubicBezTo>
                    <a:pt x="43" y="67"/>
                    <a:pt x="46" y="66"/>
                    <a:pt x="48" y="64"/>
                  </a:cubicBezTo>
                  <a:cubicBezTo>
                    <a:pt x="50" y="63"/>
                    <a:pt x="52" y="60"/>
                    <a:pt x="53" y="58"/>
                  </a:cubicBezTo>
                  <a:cubicBezTo>
                    <a:pt x="54" y="55"/>
                    <a:pt x="55" y="52"/>
                    <a:pt x="55" y="49"/>
                  </a:cubicBezTo>
                  <a:moveTo>
                    <a:pt x="134" y="69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8" y="69"/>
                    <a:pt x="118" y="69"/>
                    <a:pt x="118" y="69"/>
                  </a:cubicBezTo>
                  <a:lnTo>
                    <a:pt x="134" y="69"/>
                  </a:lnTo>
                  <a:close/>
                  <a:moveTo>
                    <a:pt x="107" y="40"/>
                  </a:moveTo>
                  <a:cubicBezTo>
                    <a:pt x="89" y="40"/>
                    <a:pt x="89" y="40"/>
                    <a:pt x="89" y="40"/>
                  </a:cubicBezTo>
                  <a:cubicBezTo>
                    <a:pt x="98" y="18"/>
                    <a:pt x="98" y="18"/>
                    <a:pt x="98" y="18"/>
                  </a:cubicBezTo>
                  <a:lnTo>
                    <a:pt x="107" y="40"/>
                  </a:lnTo>
                  <a:close/>
                  <a:moveTo>
                    <a:pt x="193" y="69"/>
                  </a:moveTo>
                  <a:cubicBezTo>
                    <a:pt x="193" y="55"/>
                    <a:pt x="193" y="55"/>
                    <a:pt x="19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69"/>
                    <a:pt x="144" y="69"/>
                    <a:pt x="144" y="69"/>
                  </a:cubicBezTo>
                  <a:lnTo>
                    <a:pt x="193" y="69"/>
                  </a:lnTo>
                  <a:close/>
                  <a:moveTo>
                    <a:pt x="256" y="69"/>
                  </a:moveTo>
                  <a:cubicBezTo>
                    <a:pt x="256" y="56"/>
                    <a:pt x="256" y="56"/>
                    <a:pt x="256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19" y="28"/>
                    <a:pt x="219" y="28"/>
                    <a:pt x="219" y="28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5" y="1"/>
                    <a:pt x="255" y="1"/>
                    <a:pt x="255" y="1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204" y="69"/>
                    <a:pt x="204" y="69"/>
                    <a:pt x="204" y="69"/>
                  </a:cubicBezTo>
                  <a:lnTo>
                    <a:pt x="256" y="69"/>
                  </a:lnTo>
                  <a:close/>
                  <a:moveTo>
                    <a:pt x="318" y="49"/>
                  </a:moveTo>
                  <a:cubicBezTo>
                    <a:pt x="318" y="49"/>
                    <a:pt x="318" y="49"/>
                    <a:pt x="318" y="49"/>
                  </a:cubicBezTo>
                  <a:cubicBezTo>
                    <a:pt x="318" y="46"/>
                    <a:pt x="318" y="43"/>
                    <a:pt x="317" y="41"/>
                  </a:cubicBezTo>
                  <a:cubicBezTo>
                    <a:pt x="316" y="39"/>
                    <a:pt x="315" y="37"/>
                    <a:pt x="313" y="35"/>
                  </a:cubicBezTo>
                  <a:cubicBezTo>
                    <a:pt x="311" y="34"/>
                    <a:pt x="309" y="32"/>
                    <a:pt x="306" y="31"/>
                  </a:cubicBezTo>
                  <a:cubicBezTo>
                    <a:pt x="303" y="30"/>
                    <a:pt x="300" y="29"/>
                    <a:pt x="297" y="28"/>
                  </a:cubicBezTo>
                  <a:cubicBezTo>
                    <a:pt x="294" y="27"/>
                    <a:pt x="291" y="27"/>
                    <a:pt x="290" y="26"/>
                  </a:cubicBezTo>
                  <a:cubicBezTo>
                    <a:pt x="288" y="26"/>
                    <a:pt x="286" y="25"/>
                    <a:pt x="285" y="24"/>
                  </a:cubicBezTo>
                  <a:cubicBezTo>
                    <a:pt x="284" y="24"/>
                    <a:pt x="283" y="23"/>
                    <a:pt x="283" y="22"/>
                  </a:cubicBezTo>
                  <a:cubicBezTo>
                    <a:pt x="282" y="21"/>
                    <a:pt x="282" y="20"/>
                    <a:pt x="282" y="19"/>
                  </a:cubicBezTo>
                  <a:cubicBezTo>
                    <a:pt x="282" y="19"/>
                    <a:pt x="282" y="19"/>
                    <a:pt x="282" y="19"/>
                  </a:cubicBezTo>
                  <a:cubicBezTo>
                    <a:pt x="282" y="17"/>
                    <a:pt x="283" y="16"/>
                    <a:pt x="284" y="15"/>
                  </a:cubicBezTo>
                  <a:cubicBezTo>
                    <a:pt x="286" y="14"/>
                    <a:pt x="288" y="13"/>
                    <a:pt x="291" y="13"/>
                  </a:cubicBezTo>
                  <a:cubicBezTo>
                    <a:pt x="294" y="13"/>
                    <a:pt x="297" y="14"/>
                    <a:pt x="300" y="15"/>
                  </a:cubicBezTo>
                  <a:cubicBezTo>
                    <a:pt x="302" y="16"/>
                    <a:pt x="305" y="18"/>
                    <a:pt x="308" y="20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3" y="6"/>
                    <a:pt x="309" y="4"/>
                    <a:pt x="305" y="2"/>
                  </a:cubicBezTo>
                  <a:cubicBezTo>
                    <a:pt x="301" y="1"/>
                    <a:pt x="296" y="0"/>
                    <a:pt x="291" y="0"/>
                  </a:cubicBezTo>
                  <a:cubicBezTo>
                    <a:pt x="288" y="0"/>
                    <a:pt x="284" y="0"/>
                    <a:pt x="281" y="1"/>
                  </a:cubicBezTo>
                  <a:cubicBezTo>
                    <a:pt x="279" y="2"/>
                    <a:pt x="276" y="4"/>
                    <a:pt x="274" y="6"/>
                  </a:cubicBezTo>
                  <a:cubicBezTo>
                    <a:pt x="272" y="7"/>
                    <a:pt x="270" y="10"/>
                    <a:pt x="269" y="12"/>
                  </a:cubicBezTo>
                  <a:cubicBezTo>
                    <a:pt x="268" y="15"/>
                    <a:pt x="267" y="17"/>
                    <a:pt x="267" y="20"/>
                  </a:cubicBezTo>
                  <a:cubicBezTo>
                    <a:pt x="267" y="21"/>
                    <a:pt x="267" y="21"/>
                    <a:pt x="267" y="21"/>
                  </a:cubicBezTo>
                  <a:cubicBezTo>
                    <a:pt x="267" y="24"/>
                    <a:pt x="268" y="27"/>
                    <a:pt x="269" y="29"/>
                  </a:cubicBezTo>
                  <a:cubicBezTo>
                    <a:pt x="270" y="31"/>
                    <a:pt x="272" y="33"/>
                    <a:pt x="273" y="35"/>
                  </a:cubicBezTo>
                  <a:cubicBezTo>
                    <a:pt x="275" y="36"/>
                    <a:pt x="278" y="38"/>
                    <a:pt x="281" y="39"/>
                  </a:cubicBezTo>
                  <a:cubicBezTo>
                    <a:pt x="283" y="40"/>
                    <a:pt x="286" y="41"/>
                    <a:pt x="290" y="41"/>
                  </a:cubicBezTo>
                  <a:cubicBezTo>
                    <a:pt x="293" y="42"/>
                    <a:pt x="295" y="43"/>
                    <a:pt x="297" y="43"/>
                  </a:cubicBezTo>
                  <a:cubicBezTo>
                    <a:pt x="299" y="44"/>
                    <a:pt x="300" y="45"/>
                    <a:pt x="301" y="45"/>
                  </a:cubicBezTo>
                  <a:cubicBezTo>
                    <a:pt x="302" y="46"/>
                    <a:pt x="303" y="47"/>
                    <a:pt x="303" y="47"/>
                  </a:cubicBezTo>
                  <a:cubicBezTo>
                    <a:pt x="303" y="48"/>
                    <a:pt x="304" y="49"/>
                    <a:pt x="304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52"/>
                    <a:pt x="303" y="54"/>
                    <a:pt x="301" y="55"/>
                  </a:cubicBezTo>
                  <a:cubicBezTo>
                    <a:pt x="299" y="56"/>
                    <a:pt x="297" y="57"/>
                    <a:pt x="294" y="57"/>
                  </a:cubicBezTo>
                  <a:cubicBezTo>
                    <a:pt x="290" y="57"/>
                    <a:pt x="286" y="56"/>
                    <a:pt x="283" y="54"/>
                  </a:cubicBezTo>
                  <a:cubicBezTo>
                    <a:pt x="280" y="53"/>
                    <a:pt x="277" y="51"/>
                    <a:pt x="274" y="4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9" y="63"/>
                    <a:pt x="273" y="65"/>
                    <a:pt x="278" y="67"/>
                  </a:cubicBezTo>
                  <a:cubicBezTo>
                    <a:pt x="283" y="69"/>
                    <a:pt x="288" y="70"/>
                    <a:pt x="294" y="70"/>
                  </a:cubicBezTo>
                  <a:cubicBezTo>
                    <a:pt x="297" y="70"/>
                    <a:pt x="301" y="69"/>
                    <a:pt x="304" y="68"/>
                  </a:cubicBezTo>
                  <a:cubicBezTo>
                    <a:pt x="307" y="67"/>
                    <a:pt x="309" y="66"/>
                    <a:pt x="311" y="64"/>
                  </a:cubicBezTo>
                  <a:cubicBezTo>
                    <a:pt x="314" y="63"/>
                    <a:pt x="315" y="60"/>
                    <a:pt x="317" y="58"/>
                  </a:cubicBezTo>
                  <a:cubicBezTo>
                    <a:pt x="318" y="55"/>
                    <a:pt x="318" y="52"/>
                    <a:pt x="318" y="49"/>
                  </a:cubicBezTo>
                  <a:moveTo>
                    <a:pt x="74" y="176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76"/>
                    <a:pt x="59" y="176"/>
                    <a:pt x="59" y="176"/>
                  </a:cubicBezTo>
                  <a:lnTo>
                    <a:pt x="74" y="176"/>
                  </a:lnTo>
                  <a:close/>
                  <a:moveTo>
                    <a:pt x="156" y="176"/>
                  </a:moveTo>
                  <a:cubicBezTo>
                    <a:pt x="127" y="108"/>
                    <a:pt x="127" y="108"/>
                    <a:pt x="127" y="108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34" y="161"/>
                    <a:pt x="134" y="161"/>
                    <a:pt x="134" y="161"/>
                  </a:cubicBezTo>
                  <a:cubicBezTo>
                    <a:pt x="140" y="176"/>
                    <a:pt x="140" y="176"/>
                    <a:pt x="140" y="176"/>
                  </a:cubicBezTo>
                  <a:lnTo>
                    <a:pt x="156" y="176"/>
                  </a:lnTo>
                  <a:close/>
                  <a:moveTo>
                    <a:pt x="129" y="148"/>
                  </a:moveTo>
                  <a:cubicBezTo>
                    <a:pt x="111" y="148"/>
                    <a:pt x="111" y="148"/>
                    <a:pt x="111" y="148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129" y="148"/>
                  </a:lnTo>
                  <a:close/>
                  <a:moveTo>
                    <a:pt x="227" y="176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12" y="108"/>
                    <a:pt x="212" y="108"/>
                    <a:pt x="212" y="108"/>
                  </a:cubicBezTo>
                  <a:cubicBezTo>
                    <a:pt x="212" y="150"/>
                    <a:pt x="212" y="150"/>
                    <a:pt x="212" y="150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81" y="176"/>
                    <a:pt x="181" y="176"/>
                    <a:pt x="181" y="176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214" y="176"/>
                    <a:pt x="214" y="176"/>
                    <a:pt x="214" y="176"/>
                  </a:cubicBezTo>
                  <a:lnTo>
                    <a:pt x="227" y="176"/>
                  </a:lnTo>
                  <a:close/>
                  <a:moveTo>
                    <a:pt x="309" y="176"/>
                  </a:moveTo>
                  <a:cubicBezTo>
                    <a:pt x="280" y="108"/>
                    <a:pt x="280" y="108"/>
                    <a:pt x="280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87" y="161"/>
                    <a:pt x="287" y="161"/>
                    <a:pt x="287" y="161"/>
                  </a:cubicBezTo>
                  <a:cubicBezTo>
                    <a:pt x="294" y="176"/>
                    <a:pt x="294" y="176"/>
                    <a:pt x="294" y="176"/>
                  </a:cubicBezTo>
                  <a:lnTo>
                    <a:pt x="309" y="176"/>
                  </a:lnTo>
                  <a:close/>
                  <a:moveTo>
                    <a:pt x="282" y="148"/>
                  </a:moveTo>
                  <a:cubicBezTo>
                    <a:pt x="264" y="148"/>
                    <a:pt x="264" y="148"/>
                    <a:pt x="264" y="148"/>
                  </a:cubicBezTo>
                  <a:cubicBezTo>
                    <a:pt x="273" y="125"/>
                    <a:pt x="273" y="125"/>
                    <a:pt x="273" y="125"/>
                  </a:cubicBezTo>
                  <a:lnTo>
                    <a:pt x="282" y="148"/>
                  </a:lnTo>
                  <a:close/>
                  <a:moveTo>
                    <a:pt x="381" y="166"/>
                  </a:moveTo>
                  <a:cubicBezTo>
                    <a:pt x="381" y="137"/>
                    <a:pt x="381" y="137"/>
                    <a:pt x="381" y="137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67" y="150"/>
                    <a:pt x="367" y="150"/>
                    <a:pt x="367" y="150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3" y="162"/>
                    <a:pt x="358" y="164"/>
                    <a:pt x="353" y="164"/>
                  </a:cubicBezTo>
                  <a:cubicBezTo>
                    <a:pt x="350" y="164"/>
                    <a:pt x="347" y="163"/>
                    <a:pt x="344" y="162"/>
                  </a:cubicBezTo>
                  <a:cubicBezTo>
                    <a:pt x="342" y="161"/>
                    <a:pt x="340" y="159"/>
                    <a:pt x="338" y="157"/>
                  </a:cubicBezTo>
                  <a:cubicBezTo>
                    <a:pt x="336" y="156"/>
                    <a:pt x="335" y="153"/>
                    <a:pt x="334" y="151"/>
                  </a:cubicBezTo>
                  <a:cubicBezTo>
                    <a:pt x="333" y="148"/>
                    <a:pt x="332" y="145"/>
                    <a:pt x="332" y="142"/>
                  </a:cubicBezTo>
                  <a:cubicBezTo>
                    <a:pt x="332" y="142"/>
                    <a:pt x="332" y="142"/>
                    <a:pt x="332" y="142"/>
                  </a:cubicBezTo>
                  <a:cubicBezTo>
                    <a:pt x="332" y="139"/>
                    <a:pt x="333" y="136"/>
                    <a:pt x="334" y="134"/>
                  </a:cubicBezTo>
                  <a:cubicBezTo>
                    <a:pt x="335" y="131"/>
                    <a:pt x="336" y="129"/>
                    <a:pt x="338" y="127"/>
                  </a:cubicBezTo>
                  <a:cubicBezTo>
                    <a:pt x="340" y="125"/>
                    <a:pt x="342" y="123"/>
                    <a:pt x="344" y="122"/>
                  </a:cubicBezTo>
                  <a:cubicBezTo>
                    <a:pt x="346" y="121"/>
                    <a:pt x="349" y="121"/>
                    <a:pt x="352" y="121"/>
                  </a:cubicBezTo>
                  <a:cubicBezTo>
                    <a:pt x="354" y="121"/>
                    <a:pt x="355" y="121"/>
                    <a:pt x="357" y="121"/>
                  </a:cubicBezTo>
                  <a:cubicBezTo>
                    <a:pt x="359" y="121"/>
                    <a:pt x="360" y="122"/>
                    <a:pt x="362" y="122"/>
                  </a:cubicBezTo>
                  <a:cubicBezTo>
                    <a:pt x="363" y="123"/>
                    <a:pt x="364" y="124"/>
                    <a:pt x="366" y="125"/>
                  </a:cubicBezTo>
                  <a:cubicBezTo>
                    <a:pt x="367" y="125"/>
                    <a:pt x="368" y="126"/>
                    <a:pt x="369" y="128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7" y="115"/>
                    <a:pt x="375" y="113"/>
                    <a:pt x="373" y="112"/>
                  </a:cubicBezTo>
                  <a:cubicBezTo>
                    <a:pt x="372" y="111"/>
                    <a:pt x="370" y="110"/>
                    <a:pt x="367" y="109"/>
                  </a:cubicBezTo>
                  <a:cubicBezTo>
                    <a:pt x="365" y="109"/>
                    <a:pt x="363" y="108"/>
                    <a:pt x="360" y="108"/>
                  </a:cubicBezTo>
                  <a:cubicBezTo>
                    <a:pt x="358" y="107"/>
                    <a:pt x="355" y="107"/>
                    <a:pt x="352" y="107"/>
                  </a:cubicBezTo>
                  <a:cubicBezTo>
                    <a:pt x="347" y="107"/>
                    <a:pt x="342" y="108"/>
                    <a:pt x="338" y="110"/>
                  </a:cubicBezTo>
                  <a:cubicBezTo>
                    <a:pt x="334" y="111"/>
                    <a:pt x="330" y="114"/>
                    <a:pt x="327" y="117"/>
                  </a:cubicBezTo>
                  <a:cubicBezTo>
                    <a:pt x="324" y="120"/>
                    <a:pt x="321" y="124"/>
                    <a:pt x="319" y="128"/>
                  </a:cubicBezTo>
                  <a:cubicBezTo>
                    <a:pt x="317" y="133"/>
                    <a:pt x="317" y="137"/>
                    <a:pt x="317" y="142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47"/>
                    <a:pt x="317" y="152"/>
                    <a:pt x="319" y="156"/>
                  </a:cubicBezTo>
                  <a:cubicBezTo>
                    <a:pt x="321" y="160"/>
                    <a:pt x="323" y="164"/>
                    <a:pt x="327" y="167"/>
                  </a:cubicBezTo>
                  <a:cubicBezTo>
                    <a:pt x="330" y="170"/>
                    <a:pt x="333" y="173"/>
                    <a:pt x="338" y="174"/>
                  </a:cubicBezTo>
                  <a:cubicBezTo>
                    <a:pt x="342" y="176"/>
                    <a:pt x="347" y="177"/>
                    <a:pt x="352" y="177"/>
                  </a:cubicBezTo>
                  <a:cubicBezTo>
                    <a:pt x="358" y="177"/>
                    <a:pt x="364" y="176"/>
                    <a:pt x="369" y="174"/>
                  </a:cubicBezTo>
                  <a:cubicBezTo>
                    <a:pt x="374" y="172"/>
                    <a:pt x="378" y="169"/>
                    <a:pt x="381" y="166"/>
                  </a:cubicBezTo>
                  <a:moveTo>
                    <a:pt x="447" y="176"/>
                  </a:moveTo>
                  <a:cubicBezTo>
                    <a:pt x="447" y="163"/>
                    <a:pt x="447" y="163"/>
                    <a:pt x="447" y="163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10" y="148"/>
                    <a:pt x="410" y="148"/>
                    <a:pt x="410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2" y="135"/>
                    <a:pt x="442" y="135"/>
                    <a:pt x="442" y="135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10" y="121"/>
                    <a:pt x="410" y="121"/>
                    <a:pt x="410" y="121"/>
                  </a:cubicBezTo>
                  <a:cubicBezTo>
                    <a:pt x="447" y="121"/>
                    <a:pt x="447" y="121"/>
                    <a:pt x="447" y="121"/>
                  </a:cubicBezTo>
                  <a:cubicBezTo>
                    <a:pt x="447" y="108"/>
                    <a:pt x="447" y="108"/>
                    <a:pt x="447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176"/>
                    <a:pt x="396" y="176"/>
                    <a:pt x="396" y="176"/>
                  </a:cubicBezTo>
                  <a:lnTo>
                    <a:pt x="447" y="176"/>
                  </a:lnTo>
                  <a:close/>
                  <a:moveTo>
                    <a:pt x="528" y="176"/>
                  </a:moveTo>
                  <a:cubicBezTo>
                    <a:pt x="528" y="108"/>
                    <a:pt x="528" y="108"/>
                    <a:pt x="528" y="108"/>
                  </a:cubicBezTo>
                  <a:cubicBezTo>
                    <a:pt x="512" y="108"/>
                    <a:pt x="512" y="108"/>
                    <a:pt x="512" y="108"/>
                  </a:cubicBezTo>
                  <a:cubicBezTo>
                    <a:pt x="494" y="137"/>
                    <a:pt x="494" y="137"/>
                    <a:pt x="494" y="137"/>
                  </a:cubicBezTo>
                  <a:cubicBezTo>
                    <a:pt x="477" y="108"/>
                    <a:pt x="477" y="108"/>
                    <a:pt x="477" y="108"/>
                  </a:cubicBezTo>
                  <a:cubicBezTo>
                    <a:pt x="461" y="108"/>
                    <a:pt x="461" y="108"/>
                    <a:pt x="461" y="108"/>
                  </a:cubicBezTo>
                  <a:cubicBezTo>
                    <a:pt x="461" y="176"/>
                    <a:pt x="461" y="176"/>
                    <a:pt x="461" y="176"/>
                  </a:cubicBezTo>
                  <a:cubicBezTo>
                    <a:pt x="475" y="176"/>
                    <a:pt x="475" y="176"/>
                    <a:pt x="475" y="176"/>
                  </a:cubicBezTo>
                  <a:cubicBezTo>
                    <a:pt x="475" y="132"/>
                    <a:pt x="475" y="132"/>
                    <a:pt x="475" y="132"/>
                  </a:cubicBezTo>
                  <a:cubicBezTo>
                    <a:pt x="494" y="161"/>
                    <a:pt x="494" y="161"/>
                    <a:pt x="494" y="161"/>
                  </a:cubicBezTo>
                  <a:cubicBezTo>
                    <a:pt x="495" y="161"/>
                    <a:pt x="495" y="161"/>
                    <a:pt x="495" y="161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14" y="176"/>
                    <a:pt x="514" y="176"/>
                    <a:pt x="514" y="176"/>
                  </a:cubicBezTo>
                  <a:lnTo>
                    <a:pt x="528" y="176"/>
                  </a:lnTo>
                  <a:close/>
                  <a:moveTo>
                    <a:pt x="596" y="176"/>
                  </a:moveTo>
                  <a:cubicBezTo>
                    <a:pt x="596" y="163"/>
                    <a:pt x="596" y="163"/>
                    <a:pt x="596" y="163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59" y="148"/>
                    <a:pt x="559" y="148"/>
                    <a:pt x="559" y="148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1" y="135"/>
                    <a:pt x="591" y="135"/>
                    <a:pt x="591" y="135"/>
                  </a:cubicBezTo>
                  <a:cubicBezTo>
                    <a:pt x="559" y="135"/>
                    <a:pt x="559" y="135"/>
                    <a:pt x="559" y="135"/>
                  </a:cubicBezTo>
                  <a:cubicBezTo>
                    <a:pt x="559" y="121"/>
                    <a:pt x="559" y="121"/>
                    <a:pt x="559" y="121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108"/>
                    <a:pt x="596" y="108"/>
                    <a:pt x="596" y="108"/>
                  </a:cubicBezTo>
                  <a:cubicBezTo>
                    <a:pt x="545" y="108"/>
                    <a:pt x="545" y="108"/>
                    <a:pt x="545" y="108"/>
                  </a:cubicBezTo>
                  <a:cubicBezTo>
                    <a:pt x="545" y="176"/>
                    <a:pt x="545" y="176"/>
                    <a:pt x="545" y="176"/>
                  </a:cubicBezTo>
                  <a:lnTo>
                    <a:pt x="596" y="176"/>
                  </a:lnTo>
                  <a:close/>
                  <a:moveTo>
                    <a:pt x="670" y="176"/>
                  </a:moveTo>
                  <a:cubicBezTo>
                    <a:pt x="670" y="108"/>
                    <a:pt x="670" y="108"/>
                    <a:pt x="670" y="108"/>
                  </a:cubicBezTo>
                  <a:cubicBezTo>
                    <a:pt x="655" y="108"/>
                    <a:pt x="655" y="108"/>
                    <a:pt x="655" y="108"/>
                  </a:cubicBezTo>
                  <a:cubicBezTo>
                    <a:pt x="655" y="150"/>
                    <a:pt x="655" y="150"/>
                    <a:pt x="655" y="150"/>
                  </a:cubicBezTo>
                  <a:cubicBezTo>
                    <a:pt x="623" y="108"/>
                    <a:pt x="623" y="108"/>
                    <a:pt x="623" y="108"/>
                  </a:cubicBezTo>
                  <a:cubicBezTo>
                    <a:pt x="610" y="108"/>
                    <a:pt x="610" y="108"/>
                    <a:pt x="610" y="108"/>
                  </a:cubicBezTo>
                  <a:cubicBezTo>
                    <a:pt x="610" y="176"/>
                    <a:pt x="610" y="176"/>
                    <a:pt x="610" y="176"/>
                  </a:cubicBezTo>
                  <a:cubicBezTo>
                    <a:pt x="624" y="176"/>
                    <a:pt x="624" y="176"/>
                    <a:pt x="624" y="176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57" y="176"/>
                    <a:pt x="657" y="176"/>
                    <a:pt x="657" y="176"/>
                  </a:cubicBezTo>
                  <a:lnTo>
                    <a:pt x="670" y="176"/>
                  </a:lnTo>
                  <a:close/>
                  <a:moveTo>
                    <a:pt x="738" y="122"/>
                  </a:moveTo>
                  <a:cubicBezTo>
                    <a:pt x="738" y="108"/>
                    <a:pt x="738" y="108"/>
                    <a:pt x="738" y="108"/>
                  </a:cubicBezTo>
                  <a:cubicBezTo>
                    <a:pt x="681" y="108"/>
                    <a:pt x="681" y="108"/>
                    <a:pt x="681" y="108"/>
                  </a:cubicBezTo>
                  <a:cubicBezTo>
                    <a:pt x="681" y="122"/>
                    <a:pt x="681" y="122"/>
                    <a:pt x="681" y="122"/>
                  </a:cubicBezTo>
                  <a:cubicBezTo>
                    <a:pt x="702" y="122"/>
                    <a:pt x="702" y="122"/>
                    <a:pt x="702" y="122"/>
                  </a:cubicBezTo>
                  <a:cubicBezTo>
                    <a:pt x="702" y="176"/>
                    <a:pt x="702" y="176"/>
                    <a:pt x="702" y="176"/>
                  </a:cubicBezTo>
                  <a:cubicBezTo>
                    <a:pt x="717" y="176"/>
                    <a:pt x="717" y="176"/>
                    <a:pt x="717" y="176"/>
                  </a:cubicBezTo>
                  <a:cubicBezTo>
                    <a:pt x="717" y="122"/>
                    <a:pt x="717" y="122"/>
                    <a:pt x="717" y="122"/>
                  </a:cubicBezTo>
                  <a:lnTo>
                    <a:pt x="738" y="122"/>
                  </a:lnTo>
                  <a:close/>
                  <a:moveTo>
                    <a:pt x="72" y="283"/>
                  </a:moveTo>
                  <a:cubicBezTo>
                    <a:pt x="43" y="215"/>
                    <a:pt x="43" y="215"/>
                    <a:pt x="43" y="215"/>
                  </a:cubicBezTo>
                  <a:cubicBezTo>
                    <a:pt x="29" y="215"/>
                    <a:pt x="29" y="215"/>
                    <a:pt x="29" y="21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50" y="268"/>
                    <a:pt x="50" y="268"/>
                    <a:pt x="50" y="268"/>
                  </a:cubicBezTo>
                  <a:cubicBezTo>
                    <a:pt x="56" y="283"/>
                    <a:pt x="56" y="283"/>
                    <a:pt x="56" y="283"/>
                  </a:cubicBezTo>
                  <a:lnTo>
                    <a:pt x="72" y="283"/>
                  </a:lnTo>
                  <a:close/>
                  <a:moveTo>
                    <a:pt x="45" y="255"/>
                  </a:moveTo>
                  <a:cubicBezTo>
                    <a:pt x="27" y="255"/>
                    <a:pt x="27" y="255"/>
                    <a:pt x="27" y="255"/>
                  </a:cubicBezTo>
                  <a:cubicBezTo>
                    <a:pt x="36" y="233"/>
                    <a:pt x="36" y="233"/>
                    <a:pt x="36" y="233"/>
                  </a:cubicBezTo>
                  <a:lnTo>
                    <a:pt x="45" y="255"/>
                  </a:lnTo>
                  <a:close/>
                  <a:moveTo>
                    <a:pt x="131" y="263"/>
                  </a:moveTo>
                  <a:cubicBezTo>
                    <a:pt x="131" y="263"/>
                    <a:pt x="131" y="263"/>
                    <a:pt x="131" y="263"/>
                  </a:cubicBezTo>
                  <a:cubicBezTo>
                    <a:pt x="131" y="260"/>
                    <a:pt x="131" y="257"/>
                    <a:pt x="130" y="255"/>
                  </a:cubicBezTo>
                  <a:cubicBezTo>
                    <a:pt x="129" y="253"/>
                    <a:pt x="128" y="251"/>
                    <a:pt x="126" y="250"/>
                  </a:cubicBezTo>
                  <a:cubicBezTo>
                    <a:pt x="124" y="248"/>
                    <a:pt x="122" y="247"/>
                    <a:pt x="119" y="245"/>
                  </a:cubicBezTo>
                  <a:cubicBezTo>
                    <a:pt x="116" y="244"/>
                    <a:pt x="113" y="243"/>
                    <a:pt x="110" y="242"/>
                  </a:cubicBezTo>
                  <a:cubicBezTo>
                    <a:pt x="107" y="242"/>
                    <a:pt x="104" y="241"/>
                    <a:pt x="103" y="240"/>
                  </a:cubicBezTo>
                  <a:cubicBezTo>
                    <a:pt x="101" y="240"/>
                    <a:pt x="99" y="239"/>
                    <a:pt x="98" y="239"/>
                  </a:cubicBezTo>
                  <a:cubicBezTo>
                    <a:pt x="97" y="238"/>
                    <a:pt x="96" y="237"/>
                    <a:pt x="96" y="236"/>
                  </a:cubicBezTo>
                  <a:cubicBezTo>
                    <a:pt x="95" y="236"/>
                    <a:pt x="95" y="235"/>
                    <a:pt x="95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5" y="232"/>
                    <a:pt x="96" y="230"/>
                    <a:pt x="97" y="229"/>
                  </a:cubicBezTo>
                  <a:cubicBezTo>
                    <a:pt x="99" y="228"/>
                    <a:pt x="101" y="227"/>
                    <a:pt x="104" y="227"/>
                  </a:cubicBezTo>
                  <a:cubicBezTo>
                    <a:pt x="107" y="227"/>
                    <a:pt x="110" y="228"/>
                    <a:pt x="113" y="229"/>
                  </a:cubicBezTo>
                  <a:cubicBezTo>
                    <a:pt x="115" y="230"/>
                    <a:pt x="118" y="232"/>
                    <a:pt x="121" y="234"/>
                  </a:cubicBezTo>
                  <a:cubicBezTo>
                    <a:pt x="129" y="223"/>
                    <a:pt x="129" y="223"/>
                    <a:pt x="129" y="223"/>
                  </a:cubicBezTo>
                  <a:cubicBezTo>
                    <a:pt x="126" y="220"/>
                    <a:pt x="122" y="218"/>
                    <a:pt x="118" y="216"/>
                  </a:cubicBezTo>
                  <a:cubicBezTo>
                    <a:pt x="114" y="215"/>
                    <a:pt x="109" y="214"/>
                    <a:pt x="104" y="214"/>
                  </a:cubicBezTo>
                  <a:cubicBezTo>
                    <a:pt x="101" y="214"/>
                    <a:pt x="97" y="215"/>
                    <a:pt x="94" y="216"/>
                  </a:cubicBezTo>
                  <a:cubicBezTo>
                    <a:pt x="92" y="217"/>
                    <a:pt x="89" y="218"/>
                    <a:pt x="87" y="220"/>
                  </a:cubicBezTo>
                  <a:cubicBezTo>
                    <a:pt x="85" y="222"/>
                    <a:pt x="83" y="224"/>
                    <a:pt x="82" y="226"/>
                  </a:cubicBezTo>
                  <a:cubicBezTo>
                    <a:pt x="81" y="229"/>
                    <a:pt x="80" y="232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1" y="241"/>
                    <a:pt x="82" y="243"/>
                  </a:cubicBezTo>
                  <a:cubicBezTo>
                    <a:pt x="83" y="246"/>
                    <a:pt x="85" y="247"/>
                    <a:pt x="86" y="249"/>
                  </a:cubicBezTo>
                  <a:cubicBezTo>
                    <a:pt x="88" y="250"/>
                    <a:pt x="91" y="252"/>
                    <a:pt x="94" y="253"/>
                  </a:cubicBezTo>
                  <a:cubicBezTo>
                    <a:pt x="96" y="254"/>
                    <a:pt x="99" y="255"/>
                    <a:pt x="103" y="256"/>
                  </a:cubicBezTo>
                  <a:cubicBezTo>
                    <a:pt x="106" y="256"/>
                    <a:pt x="108" y="257"/>
                    <a:pt x="110" y="258"/>
                  </a:cubicBezTo>
                  <a:cubicBezTo>
                    <a:pt x="112" y="258"/>
                    <a:pt x="113" y="259"/>
                    <a:pt x="114" y="260"/>
                  </a:cubicBezTo>
                  <a:cubicBezTo>
                    <a:pt x="115" y="260"/>
                    <a:pt x="116" y="261"/>
                    <a:pt x="116" y="262"/>
                  </a:cubicBezTo>
                  <a:cubicBezTo>
                    <a:pt x="116" y="262"/>
                    <a:pt x="117" y="263"/>
                    <a:pt x="117" y="26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7" y="266"/>
                    <a:pt x="116" y="268"/>
                    <a:pt x="114" y="269"/>
                  </a:cubicBezTo>
                  <a:cubicBezTo>
                    <a:pt x="112" y="270"/>
                    <a:pt x="110" y="271"/>
                    <a:pt x="107" y="271"/>
                  </a:cubicBezTo>
                  <a:cubicBezTo>
                    <a:pt x="103" y="271"/>
                    <a:pt x="99" y="270"/>
                    <a:pt x="96" y="269"/>
                  </a:cubicBezTo>
                  <a:cubicBezTo>
                    <a:pt x="93" y="267"/>
                    <a:pt x="90" y="265"/>
                    <a:pt x="87" y="263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82" y="277"/>
                    <a:pt x="86" y="280"/>
                    <a:pt x="91" y="281"/>
                  </a:cubicBezTo>
                  <a:cubicBezTo>
                    <a:pt x="96" y="283"/>
                    <a:pt x="101" y="284"/>
                    <a:pt x="107" y="284"/>
                  </a:cubicBezTo>
                  <a:cubicBezTo>
                    <a:pt x="110" y="284"/>
                    <a:pt x="114" y="284"/>
                    <a:pt x="117" y="283"/>
                  </a:cubicBezTo>
                  <a:cubicBezTo>
                    <a:pt x="120" y="282"/>
                    <a:pt x="122" y="280"/>
                    <a:pt x="124" y="279"/>
                  </a:cubicBezTo>
                  <a:cubicBezTo>
                    <a:pt x="127" y="277"/>
                    <a:pt x="128" y="275"/>
                    <a:pt x="130" y="272"/>
                  </a:cubicBezTo>
                  <a:cubicBezTo>
                    <a:pt x="131" y="269"/>
                    <a:pt x="131" y="266"/>
                    <a:pt x="131" y="263"/>
                  </a:cubicBezTo>
                  <a:moveTo>
                    <a:pt x="193" y="263"/>
                  </a:moveTo>
                  <a:cubicBezTo>
                    <a:pt x="193" y="263"/>
                    <a:pt x="193" y="263"/>
                    <a:pt x="193" y="263"/>
                  </a:cubicBezTo>
                  <a:cubicBezTo>
                    <a:pt x="193" y="260"/>
                    <a:pt x="193" y="257"/>
                    <a:pt x="192" y="255"/>
                  </a:cubicBezTo>
                  <a:cubicBezTo>
                    <a:pt x="191" y="253"/>
                    <a:pt x="190" y="251"/>
                    <a:pt x="188" y="250"/>
                  </a:cubicBezTo>
                  <a:cubicBezTo>
                    <a:pt x="186" y="248"/>
                    <a:pt x="184" y="247"/>
                    <a:pt x="181" y="245"/>
                  </a:cubicBezTo>
                  <a:cubicBezTo>
                    <a:pt x="178" y="244"/>
                    <a:pt x="175" y="243"/>
                    <a:pt x="172" y="242"/>
                  </a:cubicBezTo>
                  <a:cubicBezTo>
                    <a:pt x="169" y="242"/>
                    <a:pt x="166" y="241"/>
                    <a:pt x="165" y="240"/>
                  </a:cubicBezTo>
                  <a:cubicBezTo>
                    <a:pt x="163" y="240"/>
                    <a:pt x="161" y="239"/>
                    <a:pt x="160" y="239"/>
                  </a:cubicBezTo>
                  <a:cubicBezTo>
                    <a:pt x="159" y="238"/>
                    <a:pt x="158" y="237"/>
                    <a:pt x="158" y="236"/>
                  </a:cubicBezTo>
                  <a:cubicBezTo>
                    <a:pt x="157" y="236"/>
                    <a:pt x="157" y="235"/>
                    <a:pt x="157" y="233"/>
                  </a:cubicBezTo>
                  <a:cubicBezTo>
                    <a:pt x="157" y="233"/>
                    <a:pt x="157" y="233"/>
                    <a:pt x="157" y="233"/>
                  </a:cubicBezTo>
                  <a:cubicBezTo>
                    <a:pt x="157" y="232"/>
                    <a:pt x="158" y="230"/>
                    <a:pt x="159" y="229"/>
                  </a:cubicBezTo>
                  <a:cubicBezTo>
                    <a:pt x="161" y="228"/>
                    <a:pt x="163" y="227"/>
                    <a:pt x="166" y="227"/>
                  </a:cubicBezTo>
                  <a:cubicBezTo>
                    <a:pt x="169" y="227"/>
                    <a:pt x="172" y="228"/>
                    <a:pt x="175" y="229"/>
                  </a:cubicBezTo>
                  <a:cubicBezTo>
                    <a:pt x="177" y="230"/>
                    <a:pt x="180" y="232"/>
                    <a:pt x="183" y="234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88" y="220"/>
                    <a:pt x="184" y="218"/>
                    <a:pt x="180" y="216"/>
                  </a:cubicBezTo>
                  <a:cubicBezTo>
                    <a:pt x="176" y="215"/>
                    <a:pt x="171" y="214"/>
                    <a:pt x="166" y="214"/>
                  </a:cubicBezTo>
                  <a:cubicBezTo>
                    <a:pt x="163" y="214"/>
                    <a:pt x="159" y="215"/>
                    <a:pt x="156" y="216"/>
                  </a:cubicBezTo>
                  <a:cubicBezTo>
                    <a:pt x="154" y="217"/>
                    <a:pt x="151" y="218"/>
                    <a:pt x="149" y="220"/>
                  </a:cubicBezTo>
                  <a:cubicBezTo>
                    <a:pt x="147" y="222"/>
                    <a:pt x="145" y="224"/>
                    <a:pt x="144" y="226"/>
                  </a:cubicBezTo>
                  <a:cubicBezTo>
                    <a:pt x="143" y="229"/>
                    <a:pt x="142" y="232"/>
                    <a:pt x="142" y="235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42" y="238"/>
                    <a:pt x="143" y="241"/>
                    <a:pt x="144" y="243"/>
                  </a:cubicBezTo>
                  <a:cubicBezTo>
                    <a:pt x="145" y="246"/>
                    <a:pt x="147" y="247"/>
                    <a:pt x="149" y="249"/>
                  </a:cubicBezTo>
                  <a:cubicBezTo>
                    <a:pt x="150" y="250"/>
                    <a:pt x="153" y="252"/>
                    <a:pt x="156" y="253"/>
                  </a:cubicBezTo>
                  <a:cubicBezTo>
                    <a:pt x="158" y="254"/>
                    <a:pt x="162" y="255"/>
                    <a:pt x="165" y="256"/>
                  </a:cubicBezTo>
                  <a:cubicBezTo>
                    <a:pt x="168" y="256"/>
                    <a:pt x="170" y="257"/>
                    <a:pt x="172" y="258"/>
                  </a:cubicBezTo>
                  <a:cubicBezTo>
                    <a:pt x="174" y="258"/>
                    <a:pt x="175" y="259"/>
                    <a:pt x="176" y="260"/>
                  </a:cubicBezTo>
                  <a:cubicBezTo>
                    <a:pt x="177" y="260"/>
                    <a:pt x="178" y="261"/>
                    <a:pt x="178" y="262"/>
                  </a:cubicBezTo>
                  <a:cubicBezTo>
                    <a:pt x="178" y="262"/>
                    <a:pt x="179" y="263"/>
                    <a:pt x="179" y="264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9" y="266"/>
                    <a:pt x="178" y="268"/>
                    <a:pt x="176" y="269"/>
                  </a:cubicBezTo>
                  <a:cubicBezTo>
                    <a:pt x="174" y="270"/>
                    <a:pt x="172" y="271"/>
                    <a:pt x="169" y="271"/>
                  </a:cubicBezTo>
                  <a:cubicBezTo>
                    <a:pt x="165" y="271"/>
                    <a:pt x="161" y="270"/>
                    <a:pt x="158" y="269"/>
                  </a:cubicBezTo>
                  <a:cubicBezTo>
                    <a:pt x="155" y="267"/>
                    <a:pt x="152" y="265"/>
                    <a:pt x="149" y="263"/>
                  </a:cubicBezTo>
                  <a:cubicBezTo>
                    <a:pt x="140" y="273"/>
                    <a:pt x="140" y="273"/>
                    <a:pt x="140" y="273"/>
                  </a:cubicBezTo>
                  <a:cubicBezTo>
                    <a:pt x="144" y="277"/>
                    <a:pt x="148" y="280"/>
                    <a:pt x="153" y="281"/>
                  </a:cubicBezTo>
                  <a:cubicBezTo>
                    <a:pt x="158" y="283"/>
                    <a:pt x="163" y="284"/>
                    <a:pt x="169" y="284"/>
                  </a:cubicBezTo>
                  <a:cubicBezTo>
                    <a:pt x="172" y="284"/>
                    <a:pt x="176" y="284"/>
                    <a:pt x="179" y="283"/>
                  </a:cubicBezTo>
                  <a:cubicBezTo>
                    <a:pt x="182" y="282"/>
                    <a:pt x="184" y="280"/>
                    <a:pt x="186" y="279"/>
                  </a:cubicBezTo>
                  <a:cubicBezTo>
                    <a:pt x="189" y="277"/>
                    <a:pt x="190" y="275"/>
                    <a:pt x="192" y="272"/>
                  </a:cubicBezTo>
                  <a:cubicBezTo>
                    <a:pt x="193" y="269"/>
                    <a:pt x="193" y="266"/>
                    <a:pt x="193" y="263"/>
                  </a:cubicBezTo>
                  <a:moveTo>
                    <a:pt x="275" y="249"/>
                  </a:moveTo>
                  <a:cubicBezTo>
                    <a:pt x="275" y="249"/>
                    <a:pt x="275" y="249"/>
                    <a:pt x="275" y="249"/>
                  </a:cubicBezTo>
                  <a:cubicBezTo>
                    <a:pt x="275" y="244"/>
                    <a:pt x="275" y="240"/>
                    <a:pt x="273" y="235"/>
                  </a:cubicBezTo>
                  <a:cubicBezTo>
                    <a:pt x="271" y="231"/>
                    <a:pt x="269" y="227"/>
                    <a:pt x="265" y="224"/>
                  </a:cubicBezTo>
                  <a:cubicBezTo>
                    <a:pt x="262" y="221"/>
                    <a:pt x="258" y="219"/>
                    <a:pt x="254" y="217"/>
                  </a:cubicBezTo>
                  <a:cubicBezTo>
                    <a:pt x="250" y="215"/>
                    <a:pt x="245" y="214"/>
                    <a:pt x="240" y="214"/>
                  </a:cubicBezTo>
                  <a:cubicBezTo>
                    <a:pt x="234" y="214"/>
                    <a:pt x="229" y="215"/>
                    <a:pt x="225" y="217"/>
                  </a:cubicBezTo>
                  <a:cubicBezTo>
                    <a:pt x="221" y="219"/>
                    <a:pt x="217" y="221"/>
                    <a:pt x="214" y="224"/>
                  </a:cubicBezTo>
                  <a:cubicBezTo>
                    <a:pt x="210" y="228"/>
                    <a:pt x="208" y="231"/>
                    <a:pt x="206" y="235"/>
                  </a:cubicBezTo>
                  <a:cubicBezTo>
                    <a:pt x="204" y="240"/>
                    <a:pt x="203" y="244"/>
                    <a:pt x="203" y="249"/>
                  </a:cubicBezTo>
                  <a:cubicBezTo>
                    <a:pt x="203" y="249"/>
                    <a:pt x="203" y="249"/>
                    <a:pt x="203" y="249"/>
                  </a:cubicBezTo>
                  <a:cubicBezTo>
                    <a:pt x="203" y="254"/>
                    <a:pt x="204" y="259"/>
                    <a:pt x="206" y="263"/>
                  </a:cubicBezTo>
                  <a:cubicBezTo>
                    <a:pt x="208" y="267"/>
                    <a:pt x="210" y="271"/>
                    <a:pt x="213" y="274"/>
                  </a:cubicBezTo>
                  <a:cubicBezTo>
                    <a:pt x="217" y="277"/>
                    <a:pt x="220" y="280"/>
                    <a:pt x="225" y="281"/>
                  </a:cubicBezTo>
                  <a:cubicBezTo>
                    <a:pt x="229" y="283"/>
                    <a:pt x="234" y="284"/>
                    <a:pt x="239" y="284"/>
                  </a:cubicBezTo>
                  <a:cubicBezTo>
                    <a:pt x="245" y="284"/>
                    <a:pt x="249" y="283"/>
                    <a:pt x="254" y="281"/>
                  </a:cubicBezTo>
                  <a:cubicBezTo>
                    <a:pt x="258" y="280"/>
                    <a:pt x="262" y="277"/>
                    <a:pt x="265" y="274"/>
                  </a:cubicBezTo>
                  <a:cubicBezTo>
                    <a:pt x="268" y="271"/>
                    <a:pt x="271" y="267"/>
                    <a:pt x="273" y="263"/>
                  </a:cubicBezTo>
                  <a:cubicBezTo>
                    <a:pt x="275" y="258"/>
                    <a:pt x="275" y="254"/>
                    <a:pt x="275" y="249"/>
                  </a:cubicBezTo>
                  <a:moveTo>
                    <a:pt x="260" y="249"/>
                  </a:moveTo>
                  <a:cubicBezTo>
                    <a:pt x="260" y="252"/>
                    <a:pt x="259" y="255"/>
                    <a:pt x="258" y="257"/>
                  </a:cubicBezTo>
                  <a:cubicBezTo>
                    <a:pt x="257" y="260"/>
                    <a:pt x="256" y="262"/>
                    <a:pt x="254" y="264"/>
                  </a:cubicBezTo>
                  <a:cubicBezTo>
                    <a:pt x="252" y="266"/>
                    <a:pt x="250" y="268"/>
                    <a:pt x="248" y="269"/>
                  </a:cubicBezTo>
                  <a:cubicBezTo>
                    <a:pt x="245" y="270"/>
                    <a:pt x="242" y="270"/>
                    <a:pt x="240" y="270"/>
                  </a:cubicBezTo>
                  <a:cubicBezTo>
                    <a:pt x="236" y="270"/>
                    <a:pt x="234" y="270"/>
                    <a:pt x="231" y="269"/>
                  </a:cubicBezTo>
                  <a:cubicBezTo>
                    <a:pt x="229" y="268"/>
                    <a:pt x="227" y="266"/>
                    <a:pt x="225" y="264"/>
                  </a:cubicBezTo>
                  <a:cubicBezTo>
                    <a:pt x="223" y="262"/>
                    <a:pt x="221" y="260"/>
                    <a:pt x="220" y="257"/>
                  </a:cubicBezTo>
                  <a:cubicBezTo>
                    <a:pt x="219" y="255"/>
                    <a:pt x="219" y="252"/>
                    <a:pt x="219" y="249"/>
                  </a:cubicBezTo>
                  <a:cubicBezTo>
                    <a:pt x="219" y="249"/>
                    <a:pt x="219" y="249"/>
                    <a:pt x="219" y="249"/>
                  </a:cubicBezTo>
                  <a:cubicBezTo>
                    <a:pt x="219" y="246"/>
                    <a:pt x="219" y="243"/>
                    <a:pt x="220" y="241"/>
                  </a:cubicBezTo>
                  <a:cubicBezTo>
                    <a:pt x="221" y="238"/>
                    <a:pt x="223" y="236"/>
                    <a:pt x="225" y="234"/>
                  </a:cubicBezTo>
                  <a:cubicBezTo>
                    <a:pt x="226" y="232"/>
                    <a:pt x="229" y="231"/>
                    <a:pt x="231" y="229"/>
                  </a:cubicBezTo>
                  <a:cubicBezTo>
                    <a:pt x="234" y="228"/>
                    <a:pt x="236" y="228"/>
                    <a:pt x="239" y="228"/>
                  </a:cubicBezTo>
                  <a:cubicBezTo>
                    <a:pt x="242" y="228"/>
                    <a:pt x="245" y="228"/>
                    <a:pt x="248" y="229"/>
                  </a:cubicBezTo>
                  <a:cubicBezTo>
                    <a:pt x="250" y="231"/>
                    <a:pt x="252" y="232"/>
                    <a:pt x="254" y="234"/>
                  </a:cubicBezTo>
                  <a:cubicBezTo>
                    <a:pt x="256" y="236"/>
                    <a:pt x="257" y="238"/>
                    <a:pt x="258" y="241"/>
                  </a:cubicBezTo>
                  <a:cubicBezTo>
                    <a:pt x="259" y="243"/>
                    <a:pt x="260" y="246"/>
                    <a:pt x="260" y="249"/>
                  </a:cubicBezTo>
                  <a:close/>
                  <a:moveTo>
                    <a:pt x="348" y="272"/>
                  </a:moveTo>
                  <a:cubicBezTo>
                    <a:pt x="339" y="262"/>
                    <a:pt x="339" y="262"/>
                    <a:pt x="339" y="262"/>
                  </a:cubicBezTo>
                  <a:cubicBezTo>
                    <a:pt x="336" y="265"/>
                    <a:pt x="334" y="267"/>
                    <a:pt x="331" y="268"/>
                  </a:cubicBezTo>
                  <a:cubicBezTo>
                    <a:pt x="328" y="270"/>
                    <a:pt x="325" y="270"/>
                    <a:pt x="321" y="270"/>
                  </a:cubicBezTo>
                  <a:cubicBezTo>
                    <a:pt x="318" y="270"/>
                    <a:pt x="315" y="270"/>
                    <a:pt x="313" y="269"/>
                  </a:cubicBezTo>
                  <a:cubicBezTo>
                    <a:pt x="311" y="268"/>
                    <a:pt x="309" y="266"/>
                    <a:pt x="307" y="264"/>
                  </a:cubicBezTo>
                  <a:cubicBezTo>
                    <a:pt x="305" y="262"/>
                    <a:pt x="304" y="260"/>
                    <a:pt x="303" y="257"/>
                  </a:cubicBezTo>
                  <a:cubicBezTo>
                    <a:pt x="302" y="255"/>
                    <a:pt x="301" y="252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6"/>
                    <a:pt x="302" y="243"/>
                    <a:pt x="303" y="241"/>
                  </a:cubicBezTo>
                  <a:cubicBezTo>
                    <a:pt x="304" y="238"/>
                    <a:pt x="305" y="236"/>
                    <a:pt x="307" y="234"/>
                  </a:cubicBezTo>
                  <a:cubicBezTo>
                    <a:pt x="309" y="232"/>
                    <a:pt x="311" y="231"/>
                    <a:pt x="313" y="229"/>
                  </a:cubicBezTo>
                  <a:cubicBezTo>
                    <a:pt x="316" y="228"/>
                    <a:pt x="318" y="228"/>
                    <a:pt x="321" y="228"/>
                  </a:cubicBezTo>
                  <a:cubicBezTo>
                    <a:pt x="324" y="228"/>
                    <a:pt x="328" y="228"/>
                    <a:pt x="330" y="230"/>
                  </a:cubicBezTo>
                  <a:cubicBezTo>
                    <a:pt x="333" y="231"/>
                    <a:pt x="336" y="233"/>
                    <a:pt x="338" y="235"/>
                  </a:cubicBezTo>
                  <a:cubicBezTo>
                    <a:pt x="348" y="224"/>
                    <a:pt x="348" y="224"/>
                    <a:pt x="348" y="224"/>
                  </a:cubicBezTo>
                  <a:cubicBezTo>
                    <a:pt x="346" y="223"/>
                    <a:pt x="345" y="221"/>
                    <a:pt x="343" y="220"/>
                  </a:cubicBezTo>
                  <a:cubicBezTo>
                    <a:pt x="341" y="219"/>
                    <a:pt x="339" y="218"/>
                    <a:pt x="337" y="217"/>
                  </a:cubicBezTo>
                  <a:cubicBezTo>
                    <a:pt x="335" y="216"/>
                    <a:pt x="332" y="215"/>
                    <a:pt x="330" y="215"/>
                  </a:cubicBezTo>
                  <a:cubicBezTo>
                    <a:pt x="327" y="214"/>
                    <a:pt x="324" y="214"/>
                    <a:pt x="321" y="214"/>
                  </a:cubicBezTo>
                  <a:cubicBezTo>
                    <a:pt x="316" y="214"/>
                    <a:pt x="311" y="215"/>
                    <a:pt x="307" y="217"/>
                  </a:cubicBezTo>
                  <a:cubicBezTo>
                    <a:pt x="302" y="219"/>
                    <a:pt x="299" y="221"/>
                    <a:pt x="296" y="224"/>
                  </a:cubicBezTo>
                  <a:cubicBezTo>
                    <a:pt x="293" y="228"/>
                    <a:pt x="290" y="231"/>
                    <a:pt x="288" y="235"/>
                  </a:cubicBezTo>
                  <a:cubicBezTo>
                    <a:pt x="287" y="240"/>
                    <a:pt x="286" y="244"/>
                    <a:pt x="286" y="249"/>
                  </a:cubicBezTo>
                  <a:cubicBezTo>
                    <a:pt x="286" y="249"/>
                    <a:pt x="286" y="249"/>
                    <a:pt x="286" y="249"/>
                  </a:cubicBezTo>
                  <a:cubicBezTo>
                    <a:pt x="286" y="254"/>
                    <a:pt x="287" y="259"/>
                    <a:pt x="288" y="263"/>
                  </a:cubicBezTo>
                  <a:cubicBezTo>
                    <a:pt x="290" y="267"/>
                    <a:pt x="293" y="271"/>
                    <a:pt x="296" y="274"/>
                  </a:cubicBezTo>
                  <a:cubicBezTo>
                    <a:pt x="299" y="277"/>
                    <a:pt x="302" y="280"/>
                    <a:pt x="307" y="281"/>
                  </a:cubicBezTo>
                  <a:cubicBezTo>
                    <a:pt x="311" y="283"/>
                    <a:pt x="316" y="284"/>
                    <a:pt x="321" y="284"/>
                  </a:cubicBezTo>
                  <a:cubicBezTo>
                    <a:pt x="324" y="284"/>
                    <a:pt x="327" y="284"/>
                    <a:pt x="329" y="283"/>
                  </a:cubicBezTo>
                  <a:cubicBezTo>
                    <a:pt x="332" y="283"/>
                    <a:pt x="335" y="282"/>
                    <a:pt x="337" y="281"/>
                  </a:cubicBezTo>
                  <a:cubicBezTo>
                    <a:pt x="339" y="280"/>
                    <a:pt x="341" y="279"/>
                    <a:pt x="343" y="277"/>
                  </a:cubicBezTo>
                  <a:cubicBezTo>
                    <a:pt x="345" y="276"/>
                    <a:pt x="347" y="274"/>
                    <a:pt x="348" y="272"/>
                  </a:cubicBezTo>
                  <a:moveTo>
                    <a:pt x="376" y="215"/>
                  </a:moveTo>
                  <a:cubicBezTo>
                    <a:pt x="361" y="215"/>
                    <a:pt x="361" y="215"/>
                    <a:pt x="361" y="215"/>
                  </a:cubicBezTo>
                  <a:cubicBezTo>
                    <a:pt x="361" y="283"/>
                    <a:pt x="361" y="283"/>
                    <a:pt x="361" y="283"/>
                  </a:cubicBezTo>
                  <a:cubicBezTo>
                    <a:pt x="376" y="283"/>
                    <a:pt x="376" y="283"/>
                    <a:pt x="376" y="283"/>
                  </a:cubicBezTo>
                  <a:lnTo>
                    <a:pt x="376" y="215"/>
                  </a:lnTo>
                  <a:close/>
                  <a:moveTo>
                    <a:pt x="459" y="283"/>
                  </a:moveTo>
                  <a:cubicBezTo>
                    <a:pt x="430" y="215"/>
                    <a:pt x="430" y="215"/>
                    <a:pt x="430" y="215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3" y="283"/>
                    <a:pt x="443" y="283"/>
                    <a:pt x="443" y="283"/>
                  </a:cubicBezTo>
                  <a:lnTo>
                    <a:pt x="459" y="283"/>
                  </a:lnTo>
                  <a:close/>
                  <a:moveTo>
                    <a:pt x="432" y="255"/>
                  </a:moveTo>
                  <a:cubicBezTo>
                    <a:pt x="414" y="255"/>
                    <a:pt x="414" y="255"/>
                    <a:pt x="414" y="255"/>
                  </a:cubicBezTo>
                  <a:cubicBezTo>
                    <a:pt x="423" y="233"/>
                    <a:pt x="423" y="233"/>
                    <a:pt x="423" y="233"/>
                  </a:cubicBezTo>
                  <a:lnTo>
                    <a:pt x="432" y="255"/>
                  </a:lnTo>
                  <a:close/>
                  <a:moveTo>
                    <a:pt x="521" y="229"/>
                  </a:moveTo>
                  <a:cubicBezTo>
                    <a:pt x="521" y="215"/>
                    <a:pt x="521" y="215"/>
                    <a:pt x="521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29"/>
                    <a:pt x="465" y="229"/>
                    <a:pt x="465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83"/>
                    <a:pt x="485" y="283"/>
                    <a:pt x="485" y="283"/>
                  </a:cubicBezTo>
                  <a:cubicBezTo>
                    <a:pt x="500" y="283"/>
                    <a:pt x="500" y="283"/>
                    <a:pt x="500" y="283"/>
                  </a:cubicBezTo>
                  <a:cubicBezTo>
                    <a:pt x="500" y="229"/>
                    <a:pt x="500" y="229"/>
                    <a:pt x="500" y="229"/>
                  </a:cubicBezTo>
                  <a:lnTo>
                    <a:pt x="521" y="229"/>
                  </a:lnTo>
                  <a:close/>
                  <a:moveTo>
                    <a:pt x="548" y="215"/>
                  </a:moveTo>
                  <a:cubicBezTo>
                    <a:pt x="533" y="215"/>
                    <a:pt x="533" y="215"/>
                    <a:pt x="533" y="215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48" y="283"/>
                    <a:pt x="548" y="283"/>
                    <a:pt x="548" y="283"/>
                  </a:cubicBezTo>
                  <a:lnTo>
                    <a:pt x="548" y="215"/>
                  </a:lnTo>
                  <a:close/>
                  <a:moveTo>
                    <a:pt x="634" y="249"/>
                  </a:moveTo>
                  <a:cubicBezTo>
                    <a:pt x="634" y="249"/>
                    <a:pt x="634" y="249"/>
                    <a:pt x="634" y="249"/>
                  </a:cubicBezTo>
                  <a:cubicBezTo>
                    <a:pt x="634" y="244"/>
                    <a:pt x="633" y="240"/>
                    <a:pt x="631" y="235"/>
                  </a:cubicBezTo>
                  <a:cubicBezTo>
                    <a:pt x="630" y="231"/>
                    <a:pt x="627" y="227"/>
                    <a:pt x="624" y="224"/>
                  </a:cubicBezTo>
                  <a:cubicBezTo>
                    <a:pt x="621" y="221"/>
                    <a:pt x="617" y="219"/>
                    <a:pt x="612" y="217"/>
                  </a:cubicBezTo>
                  <a:cubicBezTo>
                    <a:pt x="608" y="215"/>
                    <a:pt x="603" y="214"/>
                    <a:pt x="598" y="214"/>
                  </a:cubicBezTo>
                  <a:cubicBezTo>
                    <a:pt x="593" y="214"/>
                    <a:pt x="588" y="215"/>
                    <a:pt x="583" y="217"/>
                  </a:cubicBezTo>
                  <a:cubicBezTo>
                    <a:pt x="579" y="219"/>
                    <a:pt x="575" y="221"/>
                    <a:pt x="572" y="224"/>
                  </a:cubicBezTo>
                  <a:cubicBezTo>
                    <a:pt x="569" y="228"/>
                    <a:pt x="566" y="231"/>
                    <a:pt x="565" y="235"/>
                  </a:cubicBezTo>
                  <a:cubicBezTo>
                    <a:pt x="563" y="240"/>
                    <a:pt x="562" y="244"/>
                    <a:pt x="562" y="249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62" y="254"/>
                    <a:pt x="563" y="259"/>
                    <a:pt x="564" y="263"/>
                  </a:cubicBezTo>
                  <a:cubicBezTo>
                    <a:pt x="566" y="267"/>
                    <a:pt x="569" y="271"/>
                    <a:pt x="572" y="274"/>
                  </a:cubicBezTo>
                  <a:cubicBezTo>
                    <a:pt x="575" y="277"/>
                    <a:pt x="579" y="280"/>
                    <a:pt x="583" y="281"/>
                  </a:cubicBezTo>
                  <a:cubicBezTo>
                    <a:pt x="588" y="283"/>
                    <a:pt x="593" y="284"/>
                    <a:pt x="598" y="284"/>
                  </a:cubicBezTo>
                  <a:cubicBezTo>
                    <a:pt x="603" y="284"/>
                    <a:pt x="608" y="283"/>
                    <a:pt x="612" y="281"/>
                  </a:cubicBezTo>
                  <a:cubicBezTo>
                    <a:pt x="617" y="280"/>
                    <a:pt x="621" y="277"/>
                    <a:pt x="624" y="274"/>
                  </a:cubicBezTo>
                  <a:cubicBezTo>
                    <a:pt x="627" y="271"/>
                    <a:pt x="629" y="267"/>
                    <a:pt x="631" y="263"/>
                  </a:cubicBezTo>
                  <a:cubicBezTo>
                    <a:pt x="633" y="258"/>
                    <a:pt x="634" y="254"/>
                    <a:pt x="634" y="249"/>
                  </a:cubicBezTo>
                  <a:moveTo>
                    <a:pt x="618" y="249"/>
                  </a:moveTo>
                  <a:cubicBezTo>
                    <a:pt x="618" y="252"/>
                    <a:pt x="618" y="255"/>
                    <a:pt x="617" y="257"/>
                  </a:cubicBezTo>
                  <a:cubicBezTo>
                    <a:pt x="616" y="260"/>
                    <a:pt x="614" y="262"/>
                    <a:pt x="613" y="264"/>
                  </a:cubicBezTo>
                  <a:cubicBezTo>
                    <a:pt x="611" y="266"/>
                    <a:pt x="609" y="268"/>
                    <a:pt x="606" y="269"/>
                  </a:cubicBezTo>
                  <a:cubicBezTo>
                    <a:pt x="604" y="270"/>
                    <a:pt x="601" y="270"/>
                    <a:pt x="598" y="270"/>
                  </a:cubicBezTo>
                  <a:cubicBezTo>
                    <a:pt x="595" y="270"/>
                    <a:pt x="592" y="270"/>
                    <a:pt x="590" y="269"/>
                  </a:cubicBezTo>
                  <a:cubicBezTo>
                    <a:pt x="587" y="268"/>
                    <a:pt x="585" y="266"/>
                    <a:pt x="583" y="264"/>
                  </a:cubicBezTo>
                  <a:cubicBezTo>
                    <a:pt x="581" y="262"/>
                    <a:pt x="580" y="260"/>
                    <a:pt x="579" y="257"/>
                  </a:cubicBezTo>
                  <a:cubicBezTo>
                    <a:pt x="578" y="255"/>
                    <a:pt x="577" y="252"/>
                    <a:pt x="577" y="249"/>
                  </a:cubicBezTo>
                  <a:cubicBezTo>
                    <a:pt x="577" y="249"/>
                    <a:pt x="577" y="249"/>
                    <a:pt x="577" y="249"/>
                  </a:cubicBezTo>
                  <a:cubicBezTo>
                    <a:pt x="577" y="246"/>
                    <a:pt x="578" y="243"/>
                    <a:pt x="579" y="241"/>
                  </a:cubicBezTo>
                  <a:cubicBezTo>
                    <a:pt x="580" y="238"/>
                    <a:pt x="581" y="236"/>
                    <a:pt x="583" y="234"/>
                  </a:cubicBezTo>
                  <a:cubicBezTo>
                    <a:pt x="585" y="232"/>
                    <a:pt x="587" y="231"/>
                    <a:pt x="589" y="229"/>
                  </a:cubicBezTo>
                  <a:cubicBezTo>
                    <a:pt x="592" y="228"/>
                    <a:pt x="595" y="228"/>
                    <a:pt x="598" y="228"/>
                  </a:cubicBezTo>
                  <a:cubicBezTo>
                    <a:pt x="601" y="228"/>
                    <a:pt x="604" y="228"/>
                    <a:pt x="606" y="229"/>
                  </a:cubicBezTo>
                  <a:cubicBezTo>
                    <a:pt x="609" y="231"/>
                    <a:pt x="611" y="232"/>
                    <a:pt x="613" y="234"/>
                  </a:cubicBezTo>
                  <a:cubicBezTo>
                    <a:pt x="614" y="236"/>
                    <a:pt x="616" y="238"/>
                    <a:pt x="617" y="241"/>
                  </a:cubicBezTo>
                  <a:cubicBezTo>
                    <a:pt x="618" y="243"/>
                    <a:pt x="618" y="246"/>
                    <a:pt x="618" y="249"/>
                  </a:cubicBezTo>
                  <a:close/>
                  <a:moveTo>
                    <a:pt x="708" y="283"/>
                  </a:moveTo>
                  <a:cubicBezTo>
                    <a:pt x="708" y="215"/>
                    <a:pt x="708" y="215"/>
                    <a:pt x="708" y="215"/>
                  </a:cubicBezTo>
                  <a:cubicBezTo>
                    <a:pt x="693" y="215"/>
                    <a:pt x="693" y="215"/>
                    <a:pt x="693" y="215"/>
                  </a:cubicBezTo>
                  <a:cubicBezTo>
                    <a:pt x="693" y="257"/>
                    <a:pt x="693" y="257"/>
                    <a:pt x="693" y="257"/>
                  </a:cubicBezTo>
                  <a:cubicBezTo>
                    <a:pt x="661" y="215"/>
                    <a:pt x="661" y="215"/>
                    <a:pt x="661" y="215"/>
                  </a:cubicBezTo>
                  <a:cubicBezTo>
                    <a:pt x="647" y="215"/>
                    <a:pt x="647" y="215"/>
                    <a:pt x="647" y="215"/>
                  </a:cubicBezTo>
                  <a:cubicBezTo>
                    <a:pt x="647" y="283"/>
                    <a:pt x="647" y="283"/>
                    <a:pt x="647" y="283"/>
                  </a:cubicBezTo>
                  <a:cubicBezTo>
                    <a:pt x="662" y="283"/>
                    <a:pt x="662" y="283"/>
                    <a:pt x="662" y="283"/>
                  </a:cubicBezTo>
                  <a:cubicBezTo>
                    <a:pt x="662" y="240"/>
                    <a:pt x="662" y="240"/>
                    <a:pt x="662" y="240"/>
                  </a:cubicBezTo>
                  <a:cubicBezTo>
                    <a:pt x="695" y="283"/>
                    <a:pt x="695" y="283"/>
                    <a:pt x="695" y="283"/>
                  </a:cubicBezTo>
                  <a:lnTo>
                    <a:pt x="708" y="2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520825" y="1230313"/>
              <a:ext cx="763588" cy="763587"/>
              <a:chOff x="1520825" y="1230313"/>
              <a:chExt cx="763588" cy="763587"/>
            </a:xfrm>
          </p:grpSpPr>
          <p:sp>
            <p:nvSpPr>
              <p:cNvPr id="12" name="Oval 6"/>
              <p:cNvSpPr>
                <a:spLocks noChangeArrowheads="1"/>
              </p:cNvSpPr>
              <p:nvPr userDrawn="1"/>
            </p:nvSpPr>
            <p:spPr bwMode="auto">
              <a:xfrm>
                <a:off x="1520825" y="1230313"/>
                <a:ext cx="763588" cy="763587"/>
              </a:xfrm>
              <a:prstGeom prst="ellipse">
                <a:avLst/>
              </a:prstGeom>
              <a:solidFill>
                <a:srgbClr val="E83B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620838" y="1489075"/>
                <a:ext cx="177800" cy="341312"/>
              </a:xfrm>
              <a:custGeom>
                <a:avLst/>
                <a:gdLst>
                  <a:gd name="T0" fmla="*/ 33 w 112"/>
                  <a:gd name="T1" fmla="*/ 200 h 215"/>
                  <a:gd name="T2" fmla="*/ 33 w 112"/>
                  <a:gd name="T3" fmla="*/ 192 h 215"/>
                  <a:gd name="T4" fmla="*/ 33 w 112"/>
                  <a:gd name="T5" fmla="*/ 46 h 215"/>
                  <a:gd name="T6" fmla="*/ 33 w 112"/>
                  <a:gd name="T7" fmla="*/ 43 h 215"/>
                  <a:gd name="T8" fmla="*/ 78 w 112"/>
                  <a:gd name="T9" fmla="*/ 25 h 215"/>
                  <a:gd name="T10" fmla="*/ 86 w 112"/>
                  <a:gd name="T11" fmla="*/ 20 h 215"/>
                  <a:gd name="T12" fmla="*/ 104 w 112"/>
                  <a:gd name="T13" fmla="*/ 13 h 215"/>
                  <a:gd name="T14" fmla="*/ 104 w 112"/>
                  <a:gd name="T15" fmla="*/ 16 h 215"/>
                  <a:gd name="T16" fmla="*/ 104 w 112"/>
                  <a:gd name="T17" fmla="*/ 207 h 215"/>
                  <a:gd name="T18" fmla="*/ 86 w 112"/>
                  <a:gd name="T19" fmla="*/ 207 h 215"/>
                  <a:gd name="T20" fmla="*/ 86 w 112"/>
                  <a:gd name="T21" fmla="*/ 25 h 215"/>
                  <a:gd name="T22" fmla="*/ 78 w 112"/>
                  <a:gd name="T23" fmla="*/ 28 h 215"/>
                  <a:gd name="T24" fmla="*/ 78 w 112"/>
                  <a:gd name="T25" fmla="*/ 207 h 215"/>
                  <a:gd name="T26" fmla="*/ 78 w 112"/>
                  <a:gd name="T27" fmla="*/ 215 h 215"/>
                  <a:gd name="T28" fmla="*/ 86 w 112"/>
                  <a:gd name="T29" fmla="*/ 215 h 215"/>
                  <a:gd name="T30" fmla="*/ 104 w 112"/>
                  <a:gd name="T31" fmla="*/ 215 h 215"/>
                  <a:gd name="T32" fmla="*/ 112 w 112"/>
                  <a:gd name="T33" fmla="*/ 215 h 215"/>
                  <a:gd name="T34" fmla="*/ 112 w 112"/>
                  <a:gd name="T35" fmla="*/ 207 h 215"/>
                  <a:gd name="T36" fmla="*/ 112 w 112"/>
                  <a:gd name="T37" fmla="*/ 13 h 215"/>
                  <a:gd name="T38" fmla="*/ 112 w 112"/>
                  <a:gd name="T39" fmla="*/ 10 h 215"/>
                  <a:gd name="T40" fmla="*/ 112 w 112"/>
                  <a:gd name="T41" fmla="*/ 0 h 215"/>
                  <a:gd name="T42" fmla="*/ 104 w 112"/>
                  <a:gd name="T43" fmla="*/ 3 h 215"/>
                  <a:gd name="T44" fmla="*/ 86 w 112"/>
                  <a:gd name="T45" fmla="*/ 11 h 215"/>
                  <a:gd name="T46" fmla="*/ 78 w 112"/>
                  <a:gd name="T47" fmla="*/ 15 h 215"/>
                  <a:gd name="T48" fmla="*/ 33 w 112"/>
                  <a:gd name="T49" fmla="*/ 33 h 215"/>
                  <a:gd name="T50" fmla="*/ 23 w 112"/>
                  <a:gd name="T51" fmla="*/ 36 h 215"/>
                  <a:gd name="T52" fmla="*/ 23 w 112"/>
                  <a:gd name="T53" fmla="*/ 46 h 215"/>
                  <a:gd name="T54" fmla="*/ 23 w 112"/>
                  <a:gd name="T55" fmla="*/ 49 h 215"/>
                  <a:gd name="T56" fmla="*/ 23 w 112"/>
                  <a:gd name="T57" fmla="*/ 192 h 215"/>
                  <a:gd name="T58" fmla="*/ 0 w 112"/>
                  <a:gd name="T59" fmla="*/ 192 h 215"/>
                  <a:gd name="T60" fmla="*/ 0 w 112"/>
                  <a:gd name="T61" fmla="*/ 200 h 215"/>
                  <a:gd name="T62" fmla="*/ 23 w 112"/>
                  <a:gd name="T63" fmla="*/ 200 h 215"/>
                  <a:gd name="T64" fmla="*/ 33 w 112"/>
                  <a:gd name="T65" fmla="*/ 20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15">
                    <a:moveTo>
                      <a:pt x="33" y="200"/>
                    </a:moveTo>
                    <a:lnTo>
                      <a:pt x="33" y="192"/>
                    </a:lnTo>
                    <a:lnTo>
                      <a:pt x="33" y="46"/>
                    </a:lnTo>
                    <a:lnTo>
                      <a:pt x="33" y="43"/>
                    </a:lnTo>
                    <a:lnTo>
                      <a:pt x="78" y="25"/>
                    </a:lnTo>
                    <a:lnTo>
                      <a:pt x="86" y="20"/>
                    </a:lnTo>
                    <a:lnTo>
                      <a:pt x="104" y="13"/>
                    </a:lnTo>
                    <a:lnTo>
                      <a:pt x="104" y="16"/>
                    </a:lnTo>
                    <a:lnTo>
                      <a:pt x="104" y="207"/>
                    </a:lnTo>
                    <a:lnTo>
                      <a:pt x="86" y="207"/>
                    </a:lnTo>
                    <a:lnTo>
                      <a:pt x="86" y="25"/>
                    </a:lnTo>
                    <a:lnTo>
                      <a:pt x="78" y="28"/>
                    </a:lnTo>
                    <a:lnTo>
                      <a:pt x="78" y="207"/>
                    </a:lnTo>
                    <a:lnTo>
                      <a:pt x="78" y="215"/>
                    </a:lnTo>
                    <a:lnTo>
                      <a:pt x="86" y="215"/>
                    </a:lnTo>
                    <a:lnTo>
                      <a:pt x="104" y="215"/>
                    </a:lnTo>
                    <a:lnTo>
                      <a:pt x="112" y="215"/>
                    </a:lnTo>
                    <a:lnTo>
                      <a:pt x="112" y="207"/>
                    </a:lnTo>
                    <a:lnTo>
                      <a:pt x="112" y="13"/>
                    </a:lnTo>
                    <a:lnTo>
                      <a:pt x="112" y="10"/>
                    </a:lnTo>
                    <a:lnTo>
                      <a:pt x="112" y="0"/>
                    </a:lnTo>
                    <a:lnTo>
                      <a:pt x="104" y="3"/>
                    </a:lnTo>
                    <a:lnTo>
                      <a:pt x="86" y="11"/>
                    </a:lnTo>
                    <a:lnTo>
                      <a:pt x="78" y="15"/>
                    </a:lnTo>
                    <a:lnTo>
                      <a:pt x="33" y="33"/>
                    </a:lnTo>
                    <a:lnTo>
                      <a:pt x="23" y="3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192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23" y="200"/>
                    </a:lnTo>
                    <a:lnTo>
                      <a:pt x="33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 userDrawn="1"/>
            </p:nvSpPr>
            <p:spPr bwMode="auto">
              <a:xfrm>
                <a:off x="2006600" y="1565275"/>
                <a:ext cx="177800" cy="265112"/>
              </a:xfrm>
              <a:custGeom>
                <a:avLst/>
                <a:gdLst>
                  <a:gd name="T0" fmla="*/ 26 w 112"/>
                  <a:gd name="T1" fmla="*/ 167 h 167"/>
                  <a:gd name="T2" fmla="*/ 35 w 112"/>
                  <a:gd name="T3" fmla="*/ 167 h 167"/>
                  <a:gd name="T4" fmla="*/ 35 w 112"/>
                  <a:gd name="T5" fmla="*/ 159 h 167"/>
                  <a:gd name="T6" fmla="*/ 35 w 112"/>
                  <a:gd name="T7" fmla="*/ 26 h 167"/>
                  <a:gd name="T8" fmla="*/ 26 w 112"/>
                  <a:gd name="T9" fmla="*/ 23 h 167"/>
                  <a:gd name="T10" fmla="*/ 26 w 112"/>
                  <a:gd name="T11" fmla="*/ 159 h 167"/>
                  <a:gd name="T12" fmla="*/ 8 w 112"/>
                  <a:gd name="T13" fmla="*/ 159 h 167"/>
                  <a:gd name="T14" fmla="*/ 8 w 112"/>
                  <a:gd name="T15" fmla="*/ 16 h 167"/>
                  <a:gd name="T16" fmla="*/ 8 w 112"/>
                  <a:gd name="T17" fmla="*/ 13 h 167"/>
                  <a:gd name="T18" fmla="*/ 26 w 112"/>
                  <a:gd name="T19" fmla="*/ 20 h 167"/>
                  <a:gd name="T20" fmla="*/ 35 w 112"/>
                  <a:gd name="T21" fmla="*/ 25 h 167"/>
                  <a:gd name="T22" fmla="*/ 79 w 112"/>
                  <a:gd name="T23" fmla="*/ 43 h 167"/>
                  <a:gd name="T24" fmla="*/ 79 w 112"/>
                  <a:gd name="T25" fmla="*/ 46 h 167"/>
                  <a:gd name="T26" fmla="*/ 79 w 112"/>
                  <a:gd name="T27" fmla="*/ 142 h 167"/>
                  <a:gd name="T28" fmla="*/ 79 w 112"/>
                  <a:gd name="T29" fmla="*/ 152 h 167"/>
                  <a:gd name="T30" fmla="*/ 87 w 112"/>
                  <a:gd name="T31" fmla="*/ 152 h 167"/>
                  <a:gd name="T32" fmla="*/ 112 w 112"/>
                  <a:gd name="T33" fmla="*/ 152 h 167"/>
                  <a:gd name="T34" fmla="*/ 112 w 112"/>
                  <a:gd name="T35" fmla="*/ 142 h 167"/>
                  <a:gd name="T36" fmla="*/ 87 w 112"/>
                  <a:gd name="T37" fmla="*/ 142 h 167"/>
                  <a:gd name="T38" fmla="*/ 87 w 112"/>
                  <a:gd name="T39" fmla="*/ 46 h 167"/>
                  <a:gd name="T40" fmla="*/ 87 w 112"/>
                  <a:gd name="T41" fmla="*/ 36 h 167"/>
                  <a:gd name="T42" fmla="*/ 79 w 112"/>
                  <a:gd name="T43" fmla="*/ 33 h 167"/>
                  <a:gd name="T44" fmla="*/ 35 w 112"/>
                  <a:gd name="T45" fmla="*/ 15 h 167"/>
                  <a:gd name="T46" fmla="*/ 26 w 112"/>
                  <a:gd name="T47" fmla="*/ 11 h 167"/>
                  <a:gd name="T48" fmla="*/ 8 w 112"/>
                  <a:gd name="T49" fmla="*/ 3 h 167"/>
                  <a:gd name="T50" fmla="*/ 0 w 112"/>
                  <a:gd name="T51" fmla="*/ 0 h 167"/>
                  <a:gd name="T52" fmla="*/ 0 w 112"/>
                  <a:gd name="T53" fmla="*/ 10 h 167"/>
                  <a:gd name="T54" fmla="*/ 0 w 112"/>
                  <a:gd name="T55" fmla="*/ 11 h 167"/>
                  <a:gd name="T56" fmla="*/ 0 w 112"/>
                  <a:gd name="T57" fmla="*/ 159 h 167"/>
                  <a:gd name="T58" fmla="*/ 0 w 112"/>
                  <a:gd name="T59" fmla="*/ 167 h 167"/>
                  <a:gd name="T60" fmla="*/ 8 w 112"/>
                  <a:gd name="T61" fmla="*/ 167 h 167"/>
                  <a:gd name="T62" fmla="*/ 26 w 112"/>
                  <a:gd name="T6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67">
                    <a:moveTo>
                      <a:pt x="26" y="167"/>
                    </a:moveTo>
                    <a:lnTo>
                      <a:pt x="35" y="167"/>
                    </a:lnTo>
                    <a:lnTo>
                      <a:pt x="35" y="159"/>
                    </a:lnTo>
                    <a:lnTo>
                      <a:pt x="35" y="26"/>
                    </a:lnTo>
                    <a:lnTo>
                      <a:pt x="26" y="23"/>
                    </a:lnTo>
                    <a:lnTo>
                      <a:pt x="26" y="159"/>
                    </a:lnTo>
                    <a:lnTo>
                      <a:pt x="8" y="15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26" y="20"/>
                    </a:lnTo>
                    <a:lnTo>
                      <a:pt x="35" y="25"/>
                    </a:lnTo>
                    <a:lnTo>
                      <a:pt x="79" y="43"/>
                    </a:lnTo>
                    <a:lnTo>
                      <a:pt x="79" y="46"/>
                    </a:lnTo>
                    <a:lnTo>
                      <a:pt x="79" y="142"/>
                    </a:lnTo>
                    <a:lnTo>
                      <a:pt x="79" y="152"/>
                    </a:lnTo>
                    <a:lnTo>
                      <a:pt x="87" y="152"/>
                    </a:lnTo>
                    <a:lnTo>
                      <a:pt x="112" y="152"/>
                    </a:lnTo>
                    <a:lnTo>
                      <a:pt x="112" y="142"/>
                    </a:lnTo>
                    <a:lnTo>
                      <a:pt x="87" y="142"/>
                    </a:lnTo>
                    <a:lnTo>
                      <a:pt x="87" y="46"/>
                    </a:lnTo>
                    <a:lnTo>
                      <a:pt x="87" y="36"/>
                    </a:lnTo>
                    <a:lnTo>
                      <a:pt x="79" y="33"/>
                    </a:lnTo>
                    <a:lnTo>
                      <a:pt x="35" y="15"/>
                    </a:lnTo>
                    <a:lnTo>
                      <a:pt x="26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8" y="167"/>
                    </a:lnTo>
                    <a:lnTo>
                      <a:pt x="26" y="1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 userDrawn="1"/>
            </p:nvSpPr>
            <p:spPr bwMode="auto">
              <a:xfrm>
                <a:off x="1744663" y="1362075"/>
                <a:ext cx="317500" cy="500062"/>
              </a:xfrm>
              <a:custGeom>
                <a:avLst/>
                <a:gdLst>
                  <a:gd name="T0" fmla="*/ 191 w 200"/>
                  <a:gd name="T1" fmla="*/ 91 h 315"/>
                  <a:gd name="T2" fmla="*/ 191 w 200"/>
                  <a:gd name="T3" fmla="*/ 134 h 315"/>
                  <a:gd name="T4" fmla="*/ 200 w 200"/>
                  <a:gd name="T5" fmla="*/ 138 h 315"/>
                  <a:gd name="T6" fmla="*/ 200 w 200"/>
                  <a:gd name="T7" fmla="*/ 95 h 315"/>
                  <a:gd name="T8" fmla="*/ 200 w 200"/>
                  <a:gd name="T9" fmla="*/ 85 h 315"/>
                  <a:gd name="T10" fmla="*/ 191 w 200"/>
                  <a:gd name="T11" fmla="*/ 81 h 315"/>
                  <a:gd name="T12" fmla="*/ 120 w 200"/>
                  <a:gd name="T13" fmla="*/ 51 h 315"/>
                  <a:gd name="T14" fmla="*/ 110 w 200"/>
                  <a:gd name="T15" fmla="*/ 48 h 315"/>
                  <a:gd name="T16" fmla="*/ 110 w 200"/>
                  <a:gd name="T17" fmla="*/ 56 h 315"/>
                  <a:gd name="T18" fmla="*/ 110 w 200"/>
                  <a:gd name="T19" fmla="*/ 307 h 315"/>
                  <a:gd name="T20" fmla="*/ 87 w 200"/>
                  <a:gd name="T21" fmla="*/ 307 h 315"/>
                  <a:gd name="T22" fmla="*/ 87 w 200"/>
                  <a:gd name="T23" fmla="*/ 10 h 315"/>
                  <a:gd name="T24" fmla="*/ 87 w 200"/>
                  <a:gd name="T25" fmla="*/ 0 h 315"/>
                  <a:gd name="T26" fmla="*/ 79 w 200"/>
                  <a:gd name="T27" fmla="*/ 3 h 315"/>
                  <a:gd name="T28" fmla="*/ 8 w 200"/>
                  <a:gd name="T29" fmla="*/ 33 h 315"/>
                  <a:gd name="T30" fmla="*/ 0 w 200"/>
                  <a:gd name="T31" fmla="*/ 37 h 315"/>
                  <a:gd name="T32" fmla="*/ 0 w 200"/>
                  <a:gd name="T33" fmla="*/ 46 h 315"/>
                  <a:gd name="T34" fmla="*/ 0 w 200"/>
                  <a:gd name="T35" fmla="*/ 91 h 315"/>
                  <a:gd name="T36" fmla="*/ 8 w 200"/>
                  <a:gd name="T37" fmla="*/ 88 h 315"/>
                  <a:gd name="T38" fmla="*/ 8 w 200"/>
                  <a:gd name="T39" fmla="*/ 43 h 315"/>
                  <a:gd name="T40" fmla="*/ 79 w 200"/>
                  <a:gd name="T41" fmla="*/ 13 h 315"/>
                  <a:gd name="T42" fmla="*/ 79 w 200"/>
                  <a:gd name="T43" fmla="*/ 307 h 315"/>
                  <a:gd name="T44" fmla="*/ 79 w 200"/>
                  <a:gd name="T45" fmla="*/ 315 h 315"/>
                  <a:gd name="T46" fmla="*/ 87 w 200"/>
                  <a:gd name="T47" fmla="*/ 315 h 315"/>
                  <a:gd name="T48" fmla="*/ 110 w 200"/>
                  <a:gd name="T49" fmla="*/ 315 h 315"/>
                  <a:gd name="T50" fmla="*/ 120 w 200"/>
                  <a:gd name="T51" fmla="*/ 315 h 315"/>
                  <a:gd name="T52" fmla="*/ 120 w 200"/>
                  <a:gd name="T53" fmla="*/ 307 h 315"/>
                  <a:gd name="T54" fmla="*/ 120 w 200"/>
                  <a:gd name="T55" fmla="*/ 61 h 315"/>
                  <a:gd name="T56" fmla="*/ 191 w 200"/>
                  <a:gd name="T57" fmla="*/ 9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0" h="315">
                    <a:moveTo>
                      <a:pt x="191" y="91"/>
                    </a:moveTo>
                    <a:lnTo>
                      <a:pt x="191" y="134"/>
                    </a:lnTo>
                    <a:lnTo>
                      <a:pt x="200" y="138"/>
                    </a:lnTo>
                    <a:lnTo>
                      <a:pt x="200" y="95"/>
                    </a:lnTo>
                    <a:lnTo>
                      <a:pt x="200" y="85"/>
                    </a:lnTo>
                    <a:lnTo>
                      <a:pt x="191" y="81"/>
                    </a:lnTo>
                    <a:lnTo>
                      <a:pt x="120" y="51"/>
                    </a:lnTo>
                    <a:lnTo>
                      <a:pt x="110" y="48"/>
                    </a:lnTo>
                    <a:lnTo>
                      <a:pt x="110" y="56"/>
                    </a:lnTo>
                    <a:lnTo>
                      <a:pt x="110" y="307"/>
                    </a:lnTo>
                    <a:lnTo>
                      <a:pt x="87" y="307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79" y="3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91"/>
                    </a:lnTo>
                    <a:lnTo>
                      <a:pt x="8" y="88"/>
                    </a:lnTo>
                    <a:lnTo>
                      <a:pt x="8" y="43"/>
                    </a:lnTo>
                    <a:lnTo>
                      <a:pt x="79" y="13"/>
                    </a:lnTo>
                    <a:lnTo>
                      <a:pt x="79" y="307"/>
                    </a:lnTo>
                    <a:lnTo>
                      <a:pt x="79" y="315"/>
                    </a:lnTo>
                    <a:lnTo>
                      <a:pt x="87" y="315"/>
                    </a:lnTo>
                    <a:lnTo>
                      <a:pt x="110" y="315"/>
                    </a:lnTo>
                    <a:lnTo>
                      <a:pt x="120" y="315"/>
                    </a:lnTo>
                    <a:lnTo>
                      <a:pt x="120" y="307"/>
                    </a:lnTo>
                    <a:lnTo>
                      <a:pt x="120" y="61"/>
                    </a:lnTo>
                    <a:lnTo>
                      <a:pt x="191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2474913" y="1122363"/>
              <a:ext cx="11113" cy="979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919752" y="3646362"/>
            <a:ext cx="3347448" cy="0"/>
          </a:xfrm>
          <a:prstGeom prst="line">
            <a:avLst/>
          </a:prstGeom>
          <a:noFill/>
          <a:ln w="25400" cap="rnd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38202" y="5362324"/>
            <a:ext cx="3026503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38202" y="5006724"/>
            <a:ext cx="3026503" cy="35560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257175" indent="0">
              <a:buNone/>
              <a:defRPr>
                <a:solidFill>
                  <a:schemeClr val="bg1"/>
                </a:solidFill>
              </a:defRPr>
            </a:lvl2pPr>
            <a:lvl3pPr marL="514350" indent="0">
              <a:buNone/>
              <a:defRPr>
                <a:solidFill>
                  <a:schemeClr val="bg1"/>
                </a:solidFill>
              </a:defRPr>
            </a:lvl3pPr>
            <a:lvl4pPr marL="771525" indent="0">
              <a:buNone/>
              <a:defRPr>
                <a:solidFill>
                  <a:schemeClr val="bg1"/>
                </a:solidFill>
              </a:defRPr>
            </a:lvl4pPr>
            <a:lvl5pPr marL="10287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or Presenters Here</a:t>
            </a:r>
          </a:p>
        </p:txBody>
      </p:sp>
    </p:spTree>
    <p:extLst>
      <p:ext uri="{BB962C8B-B14F-4D97-AF65-F5344CB8AC3E}">
        <p14:creationId xmlns:p14="http://schemas.microsoft.com/office/powerpoint/2010/main" val="31644578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y Questions?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853389" y="1702391"/>
            <a:ext cx="86002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FF"/>
                </a:solidFill>
              </a:rPr>
              <a:t>Did we run out of time before we got </a:t>
            </a:r>
            <a:br>
              <a:rPr lang="en-GB" sz="3600" dirty="0">
                <a:solidFill>
                  <a:srgbClr val="FFFFFF"/>
                </a:solidFill>
              </a:rPr>
            </a:br>
            <a:r>
              <a:rPr lang="en-GB" sz="3600" dirty="0">
                <a:solidFill>
                  <a:srgbClr val="FFFFFF"/>
                </a:solidFill>
              </a:rPr>
              <a:t>to your question? </a:t>
            </a:r>
          </a:p>
          <a:p>
            <a:pPr algn="ctr"/>
            <a:endParaRPr lang="en-GB" sz="3600" dirty="0">
              <a:solidFill>
                <a:srgbClr val="FFFFFF"/>
              </a:solidFill>
            </a:endParaRPr>
          </a:p>
          <a:p>
            <a:pPr algn="ctr"/>
            <a:r>
              <a:rPr lang="en-GB" sz="3600" dirty="0">
                <a:solidFill>
                  <a:srgbClr val="FFFFFF"/>
                </a:solidFill>
              </a:rPr>
              <a:t>Presenters can follow-up with you via email. Feel free to submit more questions if you’d like an offline response.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8326581" y="6318772"/>
            <a:ext cx="24938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D6B220-D6D7-DC46-9B76-A6F7D0DDA5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066933" y="6455276"/>
            <a:ext cx="42450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© Copyright 2022 The Sales Management Association.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271532"/>
            <a:ext cx="449943" cy="4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414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592013" y="6462406"/>
            <a:ext cx="50491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© Copyright 2022 The Sales Management Association. All rights reserved.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70419" y="4275108"/>
            <a:ext cx="10766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FFFFFF"/>
                </a:solidFill>
              </a:rPr>
              <a:t>Thank You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 flipV="1">
            <a:off x="3942030" y="3843011"/>
            <a:ext cx="4422936" cy="258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9081" r="670" b="1978"/>
          <a:stretch/>
        </p:blipFill>
        <p:spPr>
          <a:xfrm>
            <a:off x="5247694" y="2017947"/>
            <a:ext cx="3116990" cy="1632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2731" r="73664" b="23194"/>
          <a:stretch/>
        </p:blipFill>
        <p:spPr>
          <a:xfrm>
            <a:off x="4046603" y="2387454"/>
            <a:ext cx="1189752" cy="98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606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3431099"/>
            <a:ext cx="12192000" cy="2618972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271532"/>
            <a:ext cx="449943" cy="449943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0" y="1236510"/>
            <a:ext cx="6023675" cy="14244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Click to edit the presentation title</a:t>
            </a:r>
            <a:endParaRPr lang="en-US" dirty="0"/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524000" y="3681390"/>
            <a:ext cx="9296400" cy="383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rgbClr val="38474F"/>
                </a:solidFill>
              </a:rPr>
              <a:t>Presented by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716680"/>
            <a:ext cx="6023675" cy="457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Subheading style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523999" y="2709575"/>
            <a:ext cx="4970929" cy="5000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>
              <a:defRPr sz="1400">
                <a:solidFill>
                  <a:schemeClr val="accent1"/>
                </a:solidFill>
                <a:latin typeface="+mj-lt"/>
              </a:defRPr>
            </a:lvl2pPr>
            <a:lvl3pPr>
              <a:defRPr sz="1400">
                <a:solidFill>
                  <a:schemeClr val="accent1"/>
                </a:solidFill>
                <a:latin typeface="+mj-lt"/>
              </a:defRPr>
            </a:lvl3pPr>
            <a:lvl4pPr>
              <a:defRPr sz="1400">
                <a:solidFill>
                  <a:schemeClr val="accent1"/>
                </a:solidFill>
                <a:latin typeface="+mj-lt"/>
              </a:defRPr>
            </a:lvl4pPr>
            <a:lvl5pPr>
              <a:defRPr sz="14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3 September 2016</a:t>
            </a:r>
            <a:endParaRPr lang="en-US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2066933" y="6453420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146" y="546197"/>
            <a:ext cx="2788906" cy="69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110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out S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87089" y="604433"/>
            <a:ext cx="10766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38474F"/>
                </a:solidFill>
              </a:rPr>
              <a:t>About The Sales Management Association</a:t>
            </a:r>
            <a:endParaRPr lang="en-US" sz="3600" dirty="0">
              <a:solidFill>
                <a:srgbClr val="38474F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687089" y="1611530"/>
            <a:ext cx="5620721" cy="2728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800"/>
              </a:spcBef>
              <a:buClr>
                <a:srgbClr val="716658"/>
              </a:buClr>
              <a:buSzPct val="100000"/>
              <a:buFont typeface="Times New Roman" pitchFamily="18" charset="0"/>
              <a:buNone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/>
              </a:rPr>
              <a:t>A global, cross-industry professional association for sales operations and sales management.</a:t>
            </a:r>
          </a:p>
          <a:p>
            <a:pPr marL="0" lvl="1">
              <a:spcBef>
                <a:spcPts val="800"/>
              </a:spcBef>
              <a:buClr>
                <a:srgbClr val="716658"/>
              </a:buClr>
              <a:buSzPct val="100000"/>
              <a:buFont typeface="Times New Roman" pitchFamily="18" charset="0"/>
              <a:buNone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/>
              </a:rPr>
              <a:t>Focused in providing research, case studies, training, peer networking, and professional development to our membership. </a:t>
            </a:r>
          </a:p>
          <a:p>
            <a:pPr marL="0" lvl="1">
              <a:spcBef>
                <a:spcPts val="800"/>
              </a:spcBef>
              <a:buClr>
                <a:srgbClr val="716658"/>
              </a:buClr>
              <a:buSzPct val="100000"/>
              <a:buFont typeface="Times New Roman" pitchFamily="18" charset="0"/>
              <a:buNone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/>
              </a:rPr>
              <a:t>Fostering a community of thought-leaders, service providers, academics, and practitioners.</a:t>
            </a:r>
          </a:p>
          <a:p>
            <a:endParaRPr lang="en-US" dirty="0">
              <a:solidFill>
                <a:srgbClr val="000000"/>
              </a:solidFill>
              <a:latin typeface="Calibri Light" panose="020F0302020204030204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87089" y="4439011"/>
            <a:ext cx="5620721" cy="40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800"/>
              </a:spcBef>
              <a:buClr>
                <a:srgbClr val="716658"/>
              </a:buClr>
              <a:buSzPct val="100000"/>
              <a:buFont typeface="Times New Roman" pitchFamily="16" charset="0"/>
              <a:buNone/>
              <a:defRPr/>
            </a:pPr>
            <a:r>
              <a:rPr lang="en-US" b="1" dirty="0">
                <a:solidFill>
                  <a:srgbClr val="38474F"/>
                </a:solidFill>
                <a:latin typeface="Calibri Light" panose="020F0302020204030204"/>
                <a:cs typeface="Arial"/>
              </a:rPr>
              <a:t>Learn More: </a:t>
            </a:r>
            <a:r>
              <a:rPr lang="en-US" b="1" kern="0" dirty="0">
                <a:solidFill>
                  <a:srgbClr val="445C74"/>
                </a:solidFill>
                <a:latin typeface="Calibri Light" panose="020F0302020204030204"/>
                <a:cs typeface="Arial"/>
                <a:hlinkClick r:id="rId3"/>
              </a:rPr>
              <a:t>www.salesmanagement.org</a:t>
            </a:r>
            <a:r>
              <a:rPr lang="en-US" b="1" kern="0" dirty="0">
                <a:solidFill>
                  <a:srgbClr val="445C74"/>
                </a:solidFill>
                <a:latin typeface="Calibri Light" panose="020F0302020204030204"/>
                <a:cs typeface="Arial"/>
              </a:rPr>
              <a:t> 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58549" y="6413664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579680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days Panelist /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Todays </a:t>
            </a:r>
            <a:r>
              <a:rPr lang="is-IS" dirty="0"/>
              <a:t>…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87388" y="1534656"/>
            <a:ext cx="2613025" cy="26130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563889" y="1534655"/>
            <a:ext cx="2613025" cy="26130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34"/>
          <p:cNvSpPr>
            <a:spLocks noGrp="1"/>
          </p:cNvSpPr>
          <p:nvPr>
            <p:ph type="body" sz="quarter" idx="16" hasCustomPrompt="1"/>
          </p:nvPr>
        </p:nvSpPr>
        <p:spPr>
          <a:xfrm>
            <a:off x="687089" y="4317906"/>
            <a:ext cx="2613324" cy="3594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Name</a:t>
            </a:r>
            <a:endParaRPr lang="en-US" dirty="0"/>
          </a:p>
        </p:txBody>
      </p:sp>
      <p:sp>
        <p:nvSpPr>
          <p:cNvPr id="13" name="Text Placeholder 34"/>
          <p:cNvSpPr>
            <a:spLocks noGrp="1"/>
          </p:cNvSpPr>
          <p:nvPr>
            <p:ph type="body" sz="quarter" idx="17" hasCustomPrompt="1"/>
          </p:nvPr>
        </p:nvSpPr>
        <p:spPr>
          <a:xfrm>
            <a:off x="687089" y="4745320"/>
            <a:ext cx="2613324" cy="36180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Role</a:t>
            </a:r>
            <a:endParaRPr lang="en-US" dirty="0"/>
          </a:p>
        </p:txBody>
      </p:sp>
      <p:sp>
        <p:nvSpPr>
          <p:cNvPr id="14" name="Text Placeholder 34"/>
          <p:cNvSpPr>
            <a:spLocks noGrp="1"/>
          </p:cNvSpPr>
          <p:nvPr>
            <p:ph type="body" sz="quarter" idx="18" hasCustomPrompt="1"/>
          </p:nvPr>
        </p:nvSpPr>
        <p:spPr>
          <a:xfrm>
            <a:off x="687089" y="5190583"/>
            <a:ext cx="2613324" cy="36180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Company</a:t>
            </a:r>
            <a:endParaRPr lang="en-US" dirty="0"/>
          </a:p>
        </p:txBody>
      </p:sp>
      <p:sp>
        <p:nvSpPr>
          <p:cNvPr id="15" name="Text Placeholder 34"/>
          <p:cNvSpPr>
            <a:spLocks noGrp="1"/>
          </p:cNvSpPr>
          <p:nvPr>
            <p:ph type="body" sz="quarter" idx="19" hasCustomPrompt="1"/>
          </p:nvPr>
        </p:nvSpPr>
        <p:spPr>
          <a:xfrm>
            <a:off x="699790" y="5604850"/>
            <a:ext cx="2600623" cy="27280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Link</a:t>
            </a:r>
            <a:endParaRPr lang="en-US" dirty="0"/>
          </a:p>
        </p:txBody>
      </p:sp>
      <p:sp>
        <p:nvSpPr>
          <p:cNvPr id="18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3563590" y="4317906"/>
            <a:ext cx="2613324" cy="3594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Name</a:t>
            </a:r>
            <a:endParaRPr lang="en-US" dirty="0"/>
          </a:p>
        </p:txBody>
      </p:sp>
      <p:sp>
        <p:nvSpPr>
          <p:cNvPr id="20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3563590" y="4745320"/>
            <a:ext cx="2613324" cy="36180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Role</a:t>
            </a:r>
            <a:endParaRPr lang="en-US" dirty="0"/>
          </a:p>
        </p:txBody>
      </p:sp>
      <p:sp>
        <p:nvSpPr>
          <p:cNvPr id="21" name="Text Placeholder 34"/>
          <p:cNvSpPr>
            <a:spLocks noGrp="1"/>
          </p:cNvSpPr>
          <p:nvPr>
            <p:ph type="body" sz="quarter" idx="22" hasCustomPrompt="1"/>
          </p:nvPr>
        </p:nvSpPr>
        <p:spPr>
          <a:xfrm>
            <a:off x="3563590" y="5190583"/>
            <a:ext cx="2613324" cy="36180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Company</a:t>
            </a:r>
            <a:endParaRPr lang="en-US" dirty="0"/>
          </a:p>
        </p:txBody>
      </p:sp>
      <p:sp>
        <p:nvSpPr>
          <p:cNvPr id="22" name="Text Placeholder 34"/>
          <p:cNvSpPr>
            <a:spLocks noGrp="1"/>
          </p:cNvSpPr>
          <p:nvPr>
            <p:ph type="body" sz="quarter" idx="23" hasCustomPrompt="1"/>
          </p:nvPr>
        </p:nvSpPr>
        <p:spPr>
          <a:xfrm>
            <a:off x="3576291" y="5604850"/>
            <a:ext cx="2600623" cy="27280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Link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258549" y="6413664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528919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estion / 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5594888" y="1155432"/>
            <a:ext cx="7598667" cy="6654200"/>
          </a:xfrm>
          <a:prstGeom prst="rect">
            <a:avLst/>
          </a:prstGeom>
        </p:spPr>
      </p:pic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1298098" y="1139929"/>
            <a:ext cx="9522302" cy="406635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What is sales development?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936713" y="6462406"/>
            <a:ext cx="42450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08276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estion / Divi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6" r="6"/>
          <a:stretch/>
        </p:blipFill>
        <p:spPr>
          <a:xfrm>
            <a:off x="5594888" y="1155432"/>
            <a:ext cx="7598667" cy="6654200"/>
          </a:xfrm>
          <a:prstGeom prst="rect">
            <a:avLst/>
          </a:prstGeom>
        </p:spPr>
      </p:pic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1298098" y="1139929"/>
            <a:ext cx="9522302" cy="406635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What is sales development?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236442" y="6462406"/>
            <a:ext cx="36456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38474F"/>
                </a:solidFill>
              </a:rPr>
              <a:t>© </a:t>
            </a:r>
            <a:r>
              <a:rPr lang="en-US" sz="1000" dirty="0">
                <a:solidFill>
                  <a:srgbClr val="38474F"/>
                </a:solidFill>
              </a:rPr>
              <a:t>Copyright</a:t>
            </a:r>
            <a:r>
              <a:rPr lang="en-US" sz="1200" dirty="0">
                <a:solidFill>
                  <a:srgbClr val="38474F"/>
                </a:solidFill>
              </a:rPr>
              <a:t> 2022 The Sales Management Association.</a:t>
            </a:r>
          </a:p>
        </p:txBody>
      </p:sp>
    </p:spTree>
    <p:extLst>
      <p:ext uri="{BB962C8B-B14F-4D97-AF65-F5344CB8AC3E}">
        <p14:creationId xmlns:p14="http://schemas.microsoft.com/office/powerpoint/2010/main" val="2921919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87089" y="1715289"/>
            <a:ext cx="10766724" cy="381293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 sz="2400">
                <a:solidFill>
                  <a:schemeClr val="tx2"/>
                </a:solidFill>
                <a:latin typeface="+mj-lt"/>
              </a:defRPr>
            </a:lvl1pPr>
            <a:lvl2pPr marL="685800" indent="-228600">
              <a:lnSpc>
                <a:spcPct val="100000"/>
              </a:lnSpc>
              <a:buClr>
                <a:schemeClr val="accent1"/>
              </a:buClr>
              <a:buSzPct val="80000"/>
              <a:buFont typeface="Arial" charset="0"/>
              <a:buChar char="•"/>
              <a:defRPr sz="2400"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58549" y="6413664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204592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Lis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87089" y="1715289"/>
            <a:ext cx="6550619" cy="381293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 sz="2400">
                <a:solidFill>
                  <a:schemeClr val="tx2"/>
                </a:solidFill>
                <a:latin typeface="+mj-lt"/>
              </a:defRPr>
            </a:lvl1pPr>
            <a:lvl2pPr marL="685800" indent="-228600">
              <a:lnSpc>
                <a:spcPct val="100000"/>
              </a:lnSpc>
              <a:buClr>
                <a:schemeClr val="accent1"/>
              </a:buClr>
              <a:buSzPct val="80000"/>
              <a:buFont typeface="Arial" charset="0"/>
              <a:buChar char="•"/>
              <a:defRPr sz="2400"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GB" dirty="0"/>
              <a:t>Click to edit Master text styles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578672" y="1715289"/>
            <a:ext cx="0" cy="3843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7935913" y="1730490"/>
            <a:ext cx="3417887" cy="3813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258549" y="6413664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402457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32658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687089" y="477091"/>
            <a:ext cx="10766158" cy="793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Title / Question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" y="6276362"/>
            <a:ext cx="449943" cy="44994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87089" y="1715289"/>
            <a:ext cx="10766724" cy="381293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 sz="2400" b="0">
                <a:solidFill>
                  <a:schemeClr val="tx2"/>
                </a:solidFill>
                <a:latin typeface="+mj-lt"/>
              </a:defRPr>
            </a:lvl1pPr>
            <a:lvl2pPr marL="685800" indent="-228600">
              <a:lnSpc>
                <a:spcPct val="100000"/>
              </a:lnSpc>
              <a:buClr>
                <a:schemeClr val="accent1"/>
              </a:buClr>
              <a:buSzPct val="80000"/>
              <a:buFont typeface="Arial" charset="0"/>
              <a:buChar char="•"/>
              <a:defRPr sz="2400"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Point</a:t>
            </a:r>
          </a:p>
          <a:p>
            <a:pPr lvl="0"/>
            <a:r>
              <a:rPr lang="en-GB" dirty="0"/>
              <a:t>Point</a:t>
            </a:r>
          </a:p>
          <a:p>
            <a:pPr lvl="0"/>
            <a:r>
              <a:rPr lang="en-GB" dirty="0"/>
              <a:t>Point</a:t>
            </a:r>
          </a:p>
          <a:p>
            <a:pPr lvl="0"/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258549" y="6413664"/>
            <a:ext cx="4261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8474F"/>
                </a:solidFill>
              </a:rPr>
              <a:t>© Copyright 2022 The Sales Management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47923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42" Type="http://schemas.openxmlformats.org/officeDocument/2006/relationships/slideLayout" Target="../slideLayouts/slideLayout101.xml"/><Relationship Id="rId47" Type="http://schemas.openxmlformats.org/officeDocument/2006/relationships/slideLayout" Target="../slideLayouts/slideLayout106.xml"/><Relationship Id="rId50" Type="http://schemas.openxmlformats.org/officeDocument/2006/relationships/theme" Target="../theme/theme5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40" Type="http://schemas.openxmlformats.org/officeDocument/2006/relationships/slideLayout" Target="../slideLayouts/slideLayout99.xml"/><Relationship Id="rId45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4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4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43" Type="http://schemas.openxmlformats.org/officeDocument/2006/relationships/slideLayout" Target="../slideLayouts/slideLayout102.xml"/><Relationship Id="rId48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7.xml"/><Relationship Id="rId4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79.xml"/><Relationship Id="rId41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26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4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7" r:id="rId10"/>
    <p:sldLayoutId id="214748390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100000"/>
        </a:lnSpc>
        <a:spcBef>
          <a:spcPts val="600"/>
        </a:spcBef>
        <a:buClr>
          <a:srgbClr val="F05149"/>
        </a:buClr>
        <a:buSzPct val="110000"/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7677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561763"/>
            <a:ext cx="10515600" cy="461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1" y="6296397"/>
            <a:ext cx="6277493" cy="2472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Sales Force Productivity Conference  ●  23-25 October 2022  ●  Ritz-Carlton, Atlanta ●  © 2022 The Sales Management Association. All rights reserved.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9479" y="63806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1BED4-4F64-8C4F-9AA2-329C7C446E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725804" y="6564608"/>
            <a:ext cx="10708242" cy="1"/>
          </a:xfrm>
          <a:prstGeom prst="line">
            <a:avLst/>
          </a:prstGeom>
          <a:ln w="889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 userDrawn="1"/>
        </p:nvGrpSpPr>
        <p:grpSpPr>
          <a:xfrm>
            <a:off x="222326" y="6197852"/>
            <a:ext cx="503478" cy="503478"/>
            <a:chOff x="1520825" y="1230313"/>
            <a:chExt cx="763588" cy="763587"/>
          </a:xfrm>
        </p:grpSpPr>
        <p:sp>
          <p:nvSpPr>
            <p:cNvPr id="11" name="Oval 6"/>
            <p:cNvSpPr>
              <a:spLocks noChangeArrowheads="1"/>
            </p:cNvSpPr>
            <p:nvPr userDrawn="1"/>
          </p:nvSpPr>
          <p:spPr bwMode="auto">
            <a:xfrm>
              <a:off x="1520825" y="1230313"/>
              <a:ext cx="763588" cy="763587"/>
            </a:xfrm>
            <a:prstGeom prst="ellipse">
              <a:avLst/>
            </a:prstGeom>
            <a:solidFill>
              <a:srgbClr val="E83B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1620838" y="1489075"/>
              <a:ext cx="177800" cy="341312"/>
            </a:xfrm>
            <a:custGeom>
              <a:avLst/>
              <a:gdLst>
                <a:gd name="T0" fmla="*/ 33 w 112"/>
                <a:gd name="T1" fmla="*/ 200 h 215"/>
                <a:gd name="T2" fmla="*/ 33 w 112"/>
                <a:gd name="T3" fmla="*/ 192 h 215"/>
                <a:gd name="T4" fmla="*/ 33 w 112"/>
                <a:gd name="T5" fmla="*/ 46 h 215"/>
                <a:gd name="T6" fmla="*/ 33 w 112"/>
                <a:gd name="T7" fmla="*/ 43 h 215"/>
                <a:gd name="T8" fmla="*/ 78 w 112"/>
                <a:gd name="T9" fmla="*/ 25 h 215"/>
                <a:gd name="T10" fmla="*/ 86 w 112"/>
                <a:gd name="T11" fmla="*/ 20 h 215"/>
                <a:gd name="T12" fmla="*/ 104 w 112"/>
                <a:gd name="T13" fmla="*/ 13 h 215"/>
                <a:gd name="T14" fmla="*/ 104 w 112"/>
                <a:gd name="T15" fmla="*/ 16 h 215"/>
                <a:gd name="T16" fmla="*/ 104 w 112"/>
                <a:gd name="T17" fmla="*/ 207 h 215"/>
                <a:gd name="T18" fmla="*/ 86 w 112"/>
                <a:gd name="T19" fmla="*/ 207 h 215"/>
                <a:gd name="T20" fmla="*/ 86 w 112"/>
                <a:gd name="T21" fmla="*/ 25 h 215"/>
                <a:gd name="T22" fmla="*/ 78 w 112"/>
                <a:gd name="T23" fmla="*/ 28 h 215"/>
                <a:gd name="T24" fmla="*/ 78 w 112"/>
                <a:gd name="T25" fmla="*/ 207 h 215"/>
                <a:gd name="T26" fmla="*/ 78 w 112"/>
                <a:gd name="T27" fmla="*/ 215 h 215"/>
                <a:gd name="T28" fmla="*/ 86 w 112"/>
                <a:gd name="T29" fmla="*/ 215 h 215"/>
                <a:gd name="T30" fmla="*/ 104 w 112"/>
                <a:gd name="T31" fmla="*/ 215 h 215"/>
                <a:gd name="T32" fmla="*/ 112 w 112"/>
                <a:gd name="T33" fmla="*/ 215 h 215"/>
                <a:gd name="T34" fmla="*/ 112 w 112"/>
                <a:gd name="T35" fmla="*/ 207 h 215"/>
                <a:gd name="T36" fmla="*/ 112 w 112"/>
                <a:gd name="T37" fmla="*/ 13 h 215"/>
                <a:gd name="T38" fmla="*/ 112 w 112"/>
                <a:gd name="T39" fmla="*/ 10 h 215"/>
                <a:gd name="T40" fmla="*/ 112 w 112"/>
                <a:gd name="T41" fmla="*/ 0 h 215"/>
                <a:gd name="T42" fmla="*/ 104 w 112"/>
                <a:gd name="T43" fmla="*/ 3 h 215"/>
                <a:gd name="T44" fmla="*/ 86 w 112"/>
                <a:gd name="T45" fmla="*/ 11 h 215"/>
                <a:gd name="T46" fmla="*/ 78 w 112"/>
                <a:gd name="T47" fmla="*/ 15 h 215"/>
                <a:gd name="T48" fmla="*/ 33 w 112"/>
                <a:gd name="T49" fmla="*/ 33 h 215"/>
                <a:gd name="T50" fmla="*/ 23 w 112"/>
                <a:gd name="T51" fmla="*/ 36 h 215"/>
                <a:gd name="T52" fmla="*/ 23 w 112"/>
                <a:gd name="T53" fmla="*/ 46 h 215"/>
                <a:gd name="T54" fmla="*/ 23 w 112"/>
                <a:gd name="T55" fmla="*/ 49 h 215"/>
                <a:gd name="T56" fmla="*/ 23 w 112"/>
                <a:gd name="T57" fmla="*/ 192 h 215"/>
                <a:gd name="T58" fmla="*/ 0 w 112"/>
                <a:gd name="T59" fmla="*/ 192 h 215"/>
                <a:gd name="T60" fmla="*/ 0 w 112"/>
                <a:gd name="T61" fmla="*/ 200 h 215"/>
                <a:gd name="T62" fmla="*/ 23 w 112"/>
                <a:gd name="T63" fmla="*/ 200 h 215"/>
                <a:gd name="T64" fmla="*/ 33 w 112"/>
                <a:gd name="T65" fmla="*/ 20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215">
                  <a:moveTo>
                    <a:pt x="33" y="200"/>
                  </a:moveTo>
                  <a:lnTo>
                    <a:pt x="33" y="192"/>
                  </a:lnTo>
                  <a:lnTo>
                    <a:pt x="33" y="46"/>
                  </a:lnTo>
                  <a:lnTo>
                    <a:pt x="33" y="43"/>
                  </a:lnTo>
                  <a:lnTo>
                    <a:pt x="78" y="25"/>
                  </a:lnTo>
                  <a:lnTo>
                    <a:pt x="86" y="20"/>
                  </a:lnTo>
                  <a:lnTo>
                    <a:pt x="104" y="13"/>
                  </a:lnTo>
                  <a:lnTo>
                    <a:pt x="104" y="16"/>
                  </a:lnTo>
                  <a:lnTo>
                    <a:pt x="104" y="207"/>
                  </a:lnTo>
                  <a:lnTo>
                    <a:pt x="86" y="207"/>
                  </a:lnTo>
                  <a:lnTo>
                    <a:pt x="86" y="25"/>
                  </a:lnTo>
                  <a:lnTo>
                    <a:pt x="78" y="28"/>
                  </a:lnTo>
                  <a:lnTo>
                    <a:pt x="78" y="207"/>
                  </a:lnTo>
                  <a:lnTo>
                    <a:pt x="78" y="215"/>
                  </a:lnTo>
                  <a:lnTo>
                    <a:pt x="86" y="215"/>
                  </a:lnTo>
                  <a:lnTo>
                    <a:pt x="104" y="215"/>
                  </a:lnTo>
                  <a:lnTo>
                    <a:pt x="112" y="215"/>
                  </a:lnTo>
                  <a:lnTo>
                    <a:pt x="112" y="207"/>
                  </a:lnTo>
                  <a:lnTo>
                    <a:pt x="112" y="13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104" y="3"/>
                  </a:lnTo>
                  <a:lnTo>
                    <a:pt x="86" y="11"/>
                  </a:lnTo>
                  <a:lnTo>
                    <a:pt x="78" y="15"/>
                  </a:lnTo>
                  <a:lnTo>
                    <a:pt x="33" y="33"/>
                  </a:lnTo>
                  <a:lnTo>
                    <a:pt x="23" y="36"/>
                  </a:lnTo>
                  <a:lnTo>
                    <a:pt x="23" y="46"/>
                  </a:lnTo>
                  <a:lnTo>
                    <a:pt x="23" y="49"/>
                  </a:lnTo>
                  <a:lnTo>
                    <a:pt x="23" y="192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23" y="200"/>
                  </a:lnTo>
                  <a:lnTo>
                    <a:pt x="33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2006600" y="1565275"/>
              <a:ext cx="177800" cy="265112"/>
            </a:xfrm>
            <a:custGeom>
              <a:avLst/>
              <a:gdLst>
                <a:gd name="T0" fmla="*/ 26 w 112"/>
                <a:gd name="T1" fmla="*/ 167 h 167"/>
                <a:gd name="T2" fmla="*/ 35 w 112"/>
                <a:gd name="T3" fmla="*/ 167 h 167"/>
                <a:gd name="T4" fmla="*/ 35 w 112"/>
                <a:gd name="T5" fmla="*/ 159 h 167"/>
                <a:gd name="T6" fmla="*/ 35 w 112"/>
                <a:gd name="T7" fmla="*/ 26 h 167"/>
                <a:gd name="T8" fmla="*/ 26 w 112"/>
                <a:gd name="T9" fmla="*/ 23 h 167"/>
                <a:gd name="T10" fmla="*/ 26 w 112"/>
                <a:gd name="T11" fmla="*/ 159 h 167"/>
                <a:gd name="T12" fmla="*/ 8 w 112"/>
                <a:gd name="T13" fmla="*/ 159 h 167"/>
                <a:gd name="T14" fmla="*/ 8 w 112"/>
                <a:gd name="T15" fmla="*/ 16 h 167"/>
                <a:gd name="T16" fmla="*/ 8 w 112"/>
                <a:gd name="T17" fmla="*/ 13 h 167"/>
                <a:gd name="T18" fmla="*/ 26 w 112"/>
                <a:gd name="T19" fmla="*/ 20 h 167"/>
                <a:gd name="T20" fmla="*/ 35 w 112"/>
                <a:gd name="T21" fmla="*/ 25 h 167"/>
                <a:gd name="T22" fmla="*/ 79 w 112"/>
                <a:gd name="T23" fmla="*/ 43 h 167"/>
                <a:gd name="T24" fmla="*/ 79 w 112"/>
                <a:gd name="T25" fmla="*/ 46 h 167"/>
                <a:gd name="T26" fmla="*/ 79 w 112"/>
                <a:gd name="T27" fmla="*/ 142 h 167"/>
                <a:gd name="T28" fmla="*/ 79 w 112"/>
                <a:gd name="T29" fmla="*/ 152 h 167"/>
                <a:gd name="T30" fmla="*/ 87 w 112"/>
                <a:gd name="T31" fmla="*/ 152 h 167"/>
                <a:gd name="T32" fmla="*/ 112 w 112"/>
                <a:gd name="T33" fmla="*/ 152 h 167"/>
                <a:gd name="T34" fmla="*/ 112 w 112"/>
                <a:gd name="T35" fmla="*/ 142 h 167"/>
                <a:gd name="T36" fmla="*/ 87 w 112"/>
                <a:gd name="T37" fmla="*/ 142 h 167"/>
                <a:gd name="T38" fmla="*/ 87 w 112"/>
                <a:gd name="T39" fmla="*/ 46 h 167"/>
                <a:gd name="T40" fmla="*/ 87 w 112"/>
                <a:gd name="T41" fmla="*/ 36 h 167"/>
                <a:gd name="T42" fmla="*/ 79 w 112"/>
                <a:gd name="T43" fmla="*/ 33 h 167"/>
                <a:gd name="T44" fmla="*/ 35 w 112"/>
                <a:gd name="T45" fmla="*/ 15 h 167"/>
                <a:gd name="T46" fmla="*/ 26 w 112"/>
                <a:gd name="T47" fmla="*/ 11 h 167"/>
                <a:gd name="T48" fmla="*/ 8 w 112"/>
                <a:gd name="T49" fmla="*/ 3 h 167"/>
                <a:gd name="T50" fmla="*/ 0 w 112"/>
                <a:gd name="T51" fmla="*/ 0 h 167"/>
                <a:gd name="T52" fmla="*/ 0 w 112"/>
                <a:gd name="T53" fmla="*/ 10 h 167"/>
                <a:gd name="T54" fmla="*/ 0 w 112"/>
                <a:gd name="T55" fmla="*/ 11 h 167"/>
                <a:gd name="T56" fmla="*/ 0 w 112"/>
                <a:gd name="T57" fmla="*/ 159 h 167"/>
                <a:gd name="T58" fmla="*/ 0 w 112"/>
                <a:gd name="T59" fmla="*/ 167 h 167"/>
                <a:gd name="T60" fmla="*/ 8 w 112"/>
                <a:gd name="T61" fmla="*/ 167 h 167"/>
                <a:gd name="T62" fmla="*/ 26 w 112"/>
                <a:gd name="T6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67">
                  <a:moveTo>
                    <a:pt x="26" y="167"/>
                  </a:moveTo>
                  <a:lnTo>
                    <a:pt x="35" y="167"/>
                  </a:lnTo>
                  <a:lnTo>
                    <a:pt x="35" y="159"/>
                  </a:lnTo>
                  <a:lnTo>
                    <a:pt x="35" y="26"/>
                  </a:lnTo>
                  <a:lnTo>
                    <a:pt x="26" y="23"/>
                  </a:lnTo>
                  <a:lnTo>
                    <a:pt x="26" y="159"/>
                  </a:lnTo>
                  <a:lnTo>
                    <a:pt x="8" y="159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26" y="20"/>
                  </a:lnTo>
                  <a:lnTo>
                    <a:pt x="35" y="25"/>
                  </a:lnTo>
                  <a:lnTo>
                    <a:pt x="79" y="43"/>
                  </a:lnTo>
                  <a:lnTo>
                    <a:pt x="79" y="46"/>
                  </a:lnTo>
                  <a:lnTo>
                    <a:pt x="79" y="142"/>
                  </a:lnTo>
                  <a:lnTo>
                    <a:pt x="79" y="152"/>
                  </a:lnTo>
                  <a:lnTo>
                    <a:pt x="87" y="152"/>
                  </a:lnTo>
                  <a:lnTo>
                    <a:pt x="112" y="152"/>
                  </a:lnTo>
                  <a:lnTo>
                    <a:pt x="112" y="142"/>
                  </a:lnTo>
                  <a:lnTo>
                    <a:pt x="87" y="142"/>
                  </a:lnTo>
                  <a:lnTo>
                    <a:pt x="87" y="46"/>
                  </a:lnTo>
                  <a:lnTo>
                    <a:pt x="87" y="36"/>
                  </a:lnTo>
                  <a:lnTo>
                    <a:pt x="79" y="33"/>
                  </a:lnTo>
                  <a:lnTo>
                    <a:pt x="35" y="15"/>
                  </a:lnTo>
                  <a:lnTo>
                    <a:pt x="26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59"/>
                  </a:lnTo>
                  <a:lnTo>
                    <a:pt x="0" y="167"/>
                  </a:lnTo>
                  <a:lnTo>
                    <a:pt x="8" y="167"/>
                  </a:lnTo>
                  <a:lnTo>
                    <a:pt x="26" y="1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1744663" y="1362075"/>
              <a:ext cx="317500" cy="500062"/>
            </a:xfrm>
            <a:custGeom>
              <a:avLst/>
              <a:gdLst>
                <a:gd name="T0" fmla="*/ 191 w 200"/>
                <a:gd name="T1" fmla="*/ 91 h 315"/>
                <a:gd name="T2" fmla="*/ 191 w 200"/>
                <a:gd name="T3" fmla="*/ 134 h 315"/>
                <a:gd name="T4" fmla="*/ 200 w 200"/>
                <a:gd name="T5" fmla="*/ 138 h 315"/>
                <a:gd name="T6" fmla="*/ 200 w 200"/>
                <a:gd name="T7" fmla="*/ 95 h 315"/>
                <a:gd name="T8" fmla="*/ 200 w 200"/>
                <a:gd name="T9" fmla="*/ 85 h 315"/>
                <a:gd name="T10" fmla="*/ 191 w 200"/>
                <a:gd name="T11" fmla="*/ 81 h 315"/>
                <a:gd name="T12" fmla="*/ 120 w 200"/>
                <a:gd name="T13" fmla="*/ 51 h 315"/>
                <a:gd name="T14" fmla="*/ 110 w 200"/>
                <a:gd name="T15" fmla="*/ 48 h 315"/>
                <a:gd name="T16" fmla="*/ 110 w 200"/>
                <a:gd name="T17" fmla="*/ 56 h 315"/>
                <a:gd name="T18" fmla="*/ 110 w 200"/>
                <a:gd name="T19" fmla="*/ 307 h 315"/>
                <a:gd name="T20" fmla="*/ 87 w 200"/>
                <a:gd name="T21" fmla="*/ 307 h 315"/>
                <a:gd name="T22" fmla="*/ 87 w 200"/>
                <a:gd name="T23" fmla="*/ 10 h 315"/>
                <a:gd name="T24" fmla="*/ 87 w 200"/>
                <a:gd name="T25" fmla="*/ 0 h 315"/>
                <a:gd name="T26" fmla="*/ 79 w 200"/>
                <a:gd name="T27" fmla="*/ 3 h 315"/>
                <a:gd name="T28" fmla="*/ 8 w 200"/>
                <a:gd name="T29" fmla="*/ 33 h 315"/>
                <a:gd name="T30" fmla="*/ 0 w 200"/>
                <a:gd name="T31" fmla="*/ 37 h 315"/>
                <a:gd name="T32" fmla="*/ 0 w 200"/>
                <a:gd name="T33" fmla="*/ 46 h 315"/>
                <a:gd name="T34" fmla="*/ 0 w 200"/>
                <a:gd name="T35" fmla="*/ 91 h 315"/>
                <a:gd name="T36" fmla="*/ 8 w 200"/>
                <a:gd name="T37" fmla="*/ 88 h 315"/>
                <a:gd name="T38" fmla="*/ 8 w 200"/>
                <a:gd name="T39" fmla="*/ 43 h 315"/>
                <a:gd name="T40" fmla="*/ 79 w 200"/>
                <a:gd name="T41" fmla="*/ 13 h 315"/>
                <a:gd name="T42" fmla="*/ 79 w 200"/>
                <a:gd name="T43" fmla="*/ 307 h 315"/>
                <a:gd name="T44" fmla="*/ 79 w 200"/>
                <a:gd name="T45" fmla="*/ 315 h 315"/>
                <a:gd name="T46" fmla="*/ 87 w 200"/>
                <a:gd name="T47" fmla="*/ 315 h 315"/>
                <a:gd name="T48" fmla="*/ 110 w 200"/>
                <a:gd name="T49" fmla="*/ 315 h 315"/>
                <a:gd name="T50" fmla="*/ 120 w 200"/>
                <a:gd name="T51" fmla="*/ 315 h 315"/>
                <a:gd name="T52" fmla="*/ 120 w 200"/>
                <a:gd name="T53" fmla="*/ 307 h 315"/>
                <a:gd name="T54" fmla="*/ 120 w 200"/>
                <a:gd name="T55" fmla="*/ 61 h 315"/>
                <a:gd name="T56" fmla="*/ 191 w 200"/>
                <a:gd name="T57" fmla="*/ 91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0" h="315">
                  <a:moveTo>
                    <a:pt x="191" y="91"/>
                  </a:moveTo>
                  <a:lnTo>
                    <a:pt x="191" y="134"/>
                  </a:lnTo>
                  <a:lnTo>
                    <a:pt x="200" y="138"/>
                  </a:lnTo>
                  <a:lnTo>
                    <a:pt x="200" y="95"/>
                  </a:lnTo>
                  <a:lnTo>
                    <a:pt x="200" y="85"/>
                  </a:lnTo>
                  <a:lnTo>
                    <a:pt x="191" y="81"/>
                  </a:lnTo>
                  <a:lnTo>
                    <a:pt x="120" y="51"/>
                  </a:lnTo>
                  <a:lnTo>
                    <a:pt x="110" y="48"/>
                  </a:lnTo>
                  <a:lnTo>
                    <a:pt x="110" y="56"/>
                  </a:lnTo>
                  <a:lnTo>
                    <a:pt x="110" y="307"/>
                  </a:lnTo>
                  <a:lnTo>
                    <a:pt x="87" y="307"/>
                  </a:lnTo>
                  <a:lnTo>
                    <a:pt x="87" y="10"/>
                  </a:lnTo>
                  <a:lnTo>
                    <a:pt x="87" y="0"/>
                  </a:lnTo>
                  <a:lnTo>
                    <a:pt x="79" y="3"/>
                  </a:lnTo>
                  <a:lnTo>
                    <a:pt x="8" y="33"/>
                  </a:lnTo>
                  <a:lnTo>
                    <a:pt x="0" y="37"/>
                  </a:lnTo>
                  <a:lnTo>
                    <a:pt x="0" y="46"/>
                  </a:lnTo>
                  <a:lnTo>
                    <a:pt x="0" y="91"/>
                  </a:lnTo>
                  <a:lnTo>
                    <a:pt x="8" y="88"/>
                  </a:lnTo>
                  <a:lnTo>
                    <a:pt x="8" y="43"/>
                  </a:lnTo>
                  <a:lnTo>
                    <a:pt x="79" y="13"/>
                  </a:lnTo>
                  <a:lnTo>
                    <a:pt x="79" y="307"/>
                  </a:lnTo>
                  <a:lnTo>
                    <a:pt x="79" y="315"/>
                  </a:lnTo>
                  <a:lnTo>
                    <a:pt x="87" y="315"/>
                  </a:lnTo>
                  <a:lnTo>
                    <a:pt x="110" y="315"/>
                  </a:lnTo>
                  <a:lnTo>
                    <a:pt x="120" y="315"/>
                  </a:lnTo>
                  <a:lnTo>
                    <a:pt x="120" y="307"/>
                  </a:lnTo>
                  <a:lnTo>
                    <a:pt x="120" y="61"/>
                  </a:lnTo>
                  <a:lnTo>
                    <a:pt x="191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395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65" r:id="rId2"/>
    <p:sldLayoutId id="2147483852" r:id="rId3"/>
    <p:sldLayoutId id="2147483853" r:id="rId4"/>
    <p:sldLayoutId id="2147483854" r:id="rId5"/>
    <p:sldLayoutId id="2147483855" r:id="rId6"/>
    <p:sldLayoutId id="2147483851" r:id="rId7"/>
    <p:sldLayoutId id="2147483876" r:id="rId8"/>
    <p:sldLayoutId id="2147483856" r:id="rId9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100000"/>
        </a:lnSpc>
        <a:spcBef>
          <a:spcPts val="600"/>
        </a:spcBef>
        <a:buClr>
          <a:srgbClr val="F05149"/>
        </a:buClr>
        <a:buSzPct val="110000"/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7677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561763"/>
            <a:ext cx="10515600" cy="461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57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9" r:id="rId5"/>
    <p:sldLayoutId id="2147483900" r:id="rId6"/>
    <p:sldLayoutId id="2147483901" r:id="rId7"/>
    <p:sldLayoutId id="2147483904" r:id="rId8"/>
    <p:sldLayoutId id="2147483905" r:id="rId9"/>
    <p:sldLayoutId id="2147483906" r:id="rId10"/>
    <p:sldLayoutId id="2147483910" r:id="rId11"/>
    <p:sldLayoutId id="2147483903" r:id="rId12"/>
    <p:sldLayoutId id="2147483907" r:id="rId13"/>
    <p:sldLayoutId id="2147483902" r:id="rId14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100000"/>
        </a:lnSpc>
        <a:spcBef>
          <a:spcPts val="600"/>
        </a:spcBef>
        <a:buClr>
          <a:srgbClr val="F05149"/>
        </a:buClr>
        <a:buSzPct val="110000"/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94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  <p:sldLayoutId id="2147483929" r:id="rId18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100000"/>
        </a:lnSpc>
        <a:spcBef>
          <a:spcPts val="600"/>
        </a:spcBef>
        <a:buClr>
          <a:srgbClr val="F05149"/>
        </a:buClr>
        <a:buSzPct val="110000"/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326581" y="6318772"/>
            <a:ext cx="2493819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+mj-lt"/>
              </a:defRPr>
            </a:lvl1pPr>
          </a:lstStyle>
          <a:p>
            <a:fld id="{7BD6B220-D6D7-DC46-9B76-A6F7D0DDA5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64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48" r:id="rId18"/>
    <p:sldLayoutId id="2147483949" r:id="rId19"/>
    <p:sldLayoutId id="2147483950" r:id="rId20"/>
    <p:sldLayoutId id="2147483951" r:id="rId21"/>
    <p:sldLayoutId id="2147483952" r:id="rId22"/>
    <p:sldLayoutId id="2147483953" r:id="rId23"/>
    <p:sldLayoutId id="2147483954" r:id="rId24"/>
    <p:sldLayoutId id="2147483955" r:id="rId25"/>
    <p:sldLayoutId id="2147483956" r:id="rId26"/>
    <p:sldLayoutId id="2147483957" r:id="rId27"/>
    <p:sldLayoutId id="2147483958" r:id="rId28"/>
    <p:sldLayoutId id="2147483959" r:id="rId29"/>
    <p:sldLayoutId id="2147483960" r:id="rId30"/>
    <p:sldLayoutId id="2147483961" r:id="rId31"/>
    <p:sldLayoutId id="2147483962" r:id="rId32"/>
    <p:sldLayoutId id="2147483963" r:id="rId33"/>
    <p:sldLayoutId id="2147483964" r:id="rId34"/>
    <p:sldLayoutId id="2147483965" r:id="rId35"/>
    <p:sldLayoutId id="2147483966" r:id="rId36"/>
    <p:sldLayoutId id="2147483967" r:id="rId37"/>
    <p:sldLayoutId id="2147483968" r:id="rId38"/>
    <p:sldLayoutId id="2147483969" r:id="rId39"/>
    <p:sldLayoutId id="2147483970" r:id="rId40"/>
    <p:sldLayoutId id="2147483971" r:id="rId41"/>
    <p:sldLayoutId id="2147483972" r:id="rId42"/>
    <p:sldLayoutId id="2147483973" r:id="rId43"/>
    <p:sldLayoutId id="2147483974" r:id="rId44"/>
    <p:sldLayoutId id="2147483975" r:id="rId45"/>
    <p:sldLayoutId id="2147483976" r:id="rId46"/>
    <p:sldLayoutId id="2147483977" r:id="rId47"/>
    <p:sldLayoutId id="2147483978" r:id="rId48"/>
    <p:sldLayoutId id="2147483979" r:id="rId4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7677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561763"/>
            <a:ext cx="10515600" cy="461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2" y="6296397"/>
            <a:ext cx="4114800" cy="2114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9479" y="63806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1BED4-4F64-8C4F-9AA2-329C7C446EA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725804" y="6564608"/>
            <a:ext cx="10708242" cy="1"/>
          </a:xfrm>
          <a:prstGeom prst="line">
            <a:avLst/>
          </a:prstGeom>
          <a:ln w="889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 userDrawn="1"/>
        </p:nvGrpSpPr>
        <p:grpSpPr>
          <a:xfrm>
            <a:off x="222326" y="6197852"/>
            <a:ext cx="503478" cy="503478"/>
            <a:chOff x="1520825" y="1230313"/>
            <a:chExt cx="763588" cy="763587"/>
          </a:xfrm>
        </p:grpSpPr>
        <p:sp>
          <p:nvSpPr>
            <p:cNvPr id="11" name="Oval 6"/>
            <p:cNvSpPr>
              <a:spLocks noChangeArrowheads="1"/>
            </p:cNvSpPr>
            <p:nvPr userDrawn="1"/>
          </p:nvSpPr>
          <p:spPr bwMode="auto">
            <a:xfrm>
              <a:off x="1520825" y="1230313"/>
              <a:ext cx="763588" cy="763587"/>
            </a:xfrm>
            <a:prstGeom prst="ellipse">
              <a:avLst/>
            </a:prstGeom>
            <a:solidFill>
              <a:srgbClr val="E83B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1620838" y="1489075"/>
              <a:ext cx="177800" cy="341312"/>
            </a:xfrm>
            <a:custGeom>
              <a:avLst/>
              <a:gdLst>
                <a:gd name="T0" fmla="*/ 33 w 112"/>
                <a:gd name="T1" fmla="*/ 200 h 215"/>
                <a:gd name="T2" fmla="*/ 33 w 112"/>
                <a:gd name="T3" fmla="*/ 192 h 215"/>
                <a:gd name="T4" fmla="*/ 33 w 112"/>
                <a:gd name="T5" fmla="*/ 46 h 215"/>
                <a:gd name="T6" fmla="*/ 33 w 112"/>
                <a:gd name="T7" fmla="*/ 43 h 215"/>
                <a:gd name="T8" fmla="*/ 78 w 112"/>
                <a:gd name="T9" fmla="*/ 25 h 215"/>
                <a:gd name="T10" fmla="*/ 86 w 112"/>
                <a:gd name="T11" fmla="*/ 20 h 215"/>
                <a:gd name="T12" fmla="*/ 104 w 112"/>
                <a:gd name="T13" fmla="*/ 13 h 215"/>
                <a:gd name="T14" fmla="*/ 104 w 112"/>
                <a:gd name="T15" fmla="*/ 16 h 215"/>
                <a:gd name="T16" fmla="*/ 104 w 112"/>
                <a:gd name="T17" fmla="*/ 207 h 215"/>
                <a:gd name="T18" fmla="*/ 86 w 112"/>
                <a:gd name="T19" fmla="*/ 207 h 215"/>
                <a:gd name="T20" fmla="*/ 86 w 112"/>
                <a:gd name="T21" fmla="*/ 25 h 215"/>
                <a:gd name="T22" fmla="*/ 78 w 112"/>
                <a:gd name="T23" fmla="*/ 28 h 215"/>
                <a:gd name="T24" fmla="*/ 78 w 112"/>
                <a:gd name="T25" fmla="*/ 207 h 215"/>
                <a:gd name="T26" fmla="*/ 78 w 112"/>
                <a:gd name="T27" fmla="*/ 215 h 215"/>
                <a:gd name="T28" fmla="*/ 86 w 112"/>
                <a:gd name="T29" fmla="*/ 215 h 215"/>
                <a:gd name="T30" fmla="*/ 104 w 112"/>
                <a:gd name="T31" fmla="*/ 215 h 215"/>
                <a:gd name="T32" fmla="*/ 112 w 112"/>
                <a:gd name="T33" fmla="*/ 215 h 215"/>
                <a:gd name="T34" fmla="*/ 112 w 112"/>
                <a:gd name="T35" fmla="*/ 207 h 215"/>
                <a:gd name="T36" fmla="*/ 112 w 112"/>
                <a:gd name="T37" fmla="*/ 13 h 215"/>
                <a:gd name="T38" fmla="*/ 112 w 112"/>
                <a:gd name="T39" fmla="*/ 10 h 215"/>
                <a:gd name="T40" fmla="*/ 112 w 112"/>
                <a:gd name="T41" fmla="*/ 0 h 215"/>
                <a:gd name="T42" fmla="*/ 104 w 112"/>
                <a:gd name="T43" fmla="*/ 3 h 215"/>
                <a:gd name="T44" fmla="*/ 86 w 112"/>
                <a:gd name="T45" fmla="*/ 11 h 215"/>
                <a:gd name="T46" fmla="*/ 78 w 112"/>
                <a:gd name="T47" fmla="*/ 15 h 215"/>
                <a:gd name="T48" fmla="*/ 33 w 112"/>
                <a:gd name="T49" fmla="*/ 33 h 215"/>
                <a:gd name="T50" fmla="*/ 23 w 112"/>
                <a:gd name="T51" fmla="*/ 36 h 215"/>
                <a:gd name="T52" fmla="*/ 23 w 112"/>
                <a:gd name="T53" fmla="*/ 46 h 215"/>
                <a:gd name="T54" fmla="*/ 23 w 112"/>
                <a:gd name="T55" fmla="*/ 49 h 215"/>
                <a:gd name="T56" fmla="*/ 23 w 112"/>
                <a:gd name="T57" fmla="*/ 192 h 215"/>
                <a:gd name="T58" fmla="*/ 0 w 112"/>
                <a:gd name="T59" fmla="*/ 192 h 215"/>
                <a:gd name="T60" fmla="*/ 0 w 112"/>
                <a:gd name="T61" fmla="*/ 200 h 215"/>
                <a:gd name="T62" fmla="*/ 23 w 112"/>
                <a:gd name="T63" fmla="*/ 200 h 215"/>
                <a:gd name="T64" fmla="*/ 33 w 112"/>
                <a:gd name="T65" fmla="*/ 20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215">
                  <a:moveTo>
                    <a:pt x="33" y="200"/>
                  </a:moveTo>
                  <a:lnTo>
                    <a:pt x="33" y="192"/>
                  </a:lnTo>
                  <a:lnTo>
                    <a:pt x="33" y="46"/>
                  </a:lnTo>
                  <a:lnTo>
                    <a:pt x="33" y="43"/>
                  </a:lnTo>
                  <a:lnTo>
                    <a:pt x="78" y="25"/>
                  </a:lnTo>
                  <a:lnTo>
                    <a:pt x="86" y="20"/>
                  </a:lnTo>
                  <a:lnTo>
                    <a:pt x="104" y="13"/>
                  </a:lnTo>
                  <a:lnTo>
                    <a:pt x="104" y="16"/>
                  </a:lnTo>
                  <a:lnTo>
                    <a:pt x="104" y="207"/>
                  </a:lnTo>
                  <a:lnTo>
                    <a:pt x="86" y="207"/>
                  </a:lnTo>
                  <a:lnTo>
                    <a:pt x="86" y="25"/>
                  </a:lnTo>
                  <a:lnTo>
                    <a:pt x="78" y="28"/>
                  </a:lnTo>
                  <a:lnTo>
                    <a:pt x="78" y="207"/>
                  </a:lnTo>
                  <a:lnTo>
                    <a:pt x="78" y="215"/>
                  </a:lnTo>
                  <a:lnTo>
                    <a:pt x="86" y="215"/>
                  </a:lnTo>
                  <a:lnTo>
                    <a:pt x="104" y="215"/>
                  </a:lnTo>
                  <a:lnTo>
                    <a:pt x="112" y="215"/>
                  </a:lnTo>
                  <a:lnTo>
                    <a:pt x="112" y="207"/>
                  </a:lnTo>
                  <a:lnTo>
                    <a:pt x="112" y="13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104" y="3"/>
                  </a:lnTo>
                  <a:lnTo>
                    <a:pt x="86" y="11"/>
                  </a:lnTo>
                  <a:lnTo>
                    <a:pt x="78" y="15"/>
                  </a:lnTo>
                  <a:lnTo>
                    <a:pt x="33" y="33"/>
                  </a:lnTo>
                  <a:lnTo>
                    <a:pt x="23" y="36"/>
                  </a:lnTo>
                  <a:lnTo>
                    <a:pt x="23" y="46"/>
                  </a:lnTo>
                  <a:lnTo>
                    <a:pt x="23" y="49"/>
                  </a:lnTo>
                  <a:lnTo>
                    <a:pt x="23" y="192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23" y="200"/>
                  </a:lnTo>
                  <a:lnTo>
                    <a:pt x="33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2006600" y="1565275"/>
              <a:ext cx="177800" cy="265112"/>
            </a:xfrm>
            <a:custGeom>
              <a:avLst/>
              <a:gdLst>
                <a:gd name="T0" fmla="*/ 26 w 112"/>
                <a:gd name="T1" fmla="*/ 167 h 167"/>
                <a:gd name="T2" fmla="*/ 35 w 112"/>
                <a:gd name="T3" fmla="*/ 167 h 167"/>
                <a:gd name="T4" fmla="*/ 35 w 112"/>
                <a:gd name="T5" fmla="*/ 159 h 167"/>
                <a:gd name="T6" fmla="*/ 35 w 112"/>
                <a:gd name="T7" fmla="*/ 26 h 167"/>
                <a:gd name="T8" fmla="*/ 26 w 112"/>
                <a:gd name="T9" fmla="*/ 23 h 167"/>
                <a:gd name="T10" fmla="*/ 26 w 112"/>
                <a:gd name="T11" fmla="*/ 159 h 167"/>
                <a:gd name="T12" fmla="*/ 8 w 112"/>
                <a:gd name="T13" fmla="*/ 159 h 167"/>
                <a:gd name="T14" fmla="*/ 8 w 112"/>
                <a:gd name="T15" fmla="*/ 16 h 167"/>
                <a:gd name="T16" fmla="*/ 8 w 112"/>
                <a:gd name="T17" fmla="*/ 13 h 167"/>
                <a:gd name="T18" fmla="*/ 26 w 112"/>
                <a:gd name="T19" fmla="*/ 20 h 167"/>
                <a:gd name="T20" fmla="*/ 35 w 112"/>
                <a:gd name="T21" fmla="*/ 25 h 167"/>
                <a:gd name="T22" fmla="*/ 79 w 112"/>
                <a:gd name="T23" fmla="*/ 43 h 167"/>
                <a:gd name="T24" fmla="*/ 79 w 112"/>
                <a:gd name="T25" fmla="*/ 46 h 167"/>
                <a:gd name="T26" fmla="*/ 79 w 112"/>
                <a:gd name="T27" fmla="*/ 142 h 167"/>
                <a:gd name="T28" fmla="*/ 79 w 112"/>
                <a:gd name="T29" fmla="*/ 152 h 167"/>
                <a:gd name="T30" fmla="*/ 87 w 112"/>
                <a:gd name="T31" fmla="*/ 152 h 167"/>
                <a:gd name="T32" fmla="*/ 112 w 112"/>
                <a:gd name="T33" fmla="*/ 152 h 167"/>
                <a:gd name="T34" fmla="*/ 112 w 112"/>
                <a:gd name="T35" fmla="*/ 142 h 167"/>
                <a:gd name="T36" fmla="*/ 87 w 112"/>
                <a:gd name="T37" fmla="*/ 142 h 167"/>
                <a:gd name="T38" fmla="*/ 87 w 112"/>
                <a:gd name="T39" fmla="*/ 46 h 167"/>
                <a:gd name="T40" fmla="*/ 87 w 112"/>
                <a:gd name="T41" fmla="*/ 36 h 167"/>
                <a:gd name="T42" fmla="*/ 79 w 112"/>
                <a:gd name="T43" fmla="*/ 33 h 167"/>
                <a:gd name="T44" fmla="*/ 35 w 112"/>
                <a:gd name="T45" fmla="*/ 15 h 167"/>
                <a:gd name="T46" fmla="*/ 26 w 112"/>
                <a:gd name="T47" fmla="*/ 11 h 167"/>
                <a:gd name="T48" fmla="*/ 8 w 112"/>
                <a:gd name="T49" fmla="*/ 3 h 167"/>
                <a:gd name="T50" fmla="*/ 0 w 112"/>
                <a:gd name="T51" fmla="*/ 0 h 167"/>
                <a:gd name="T52" fmla="*/ 0 w 112"/>
                <a:gd name="T53" fmla="*/ 10 h 167"/>
                <a:gd name="T54" fmla="*/ 0 w 112"/>
                <a:gd name="T55" fmla="*/ 11 h 167"/>
                <a:gd name="T56" fmla="*/ 0 w 112"/>
                <a:gd name="T57" fmla="*/ 159 h 167"/>
                <a:gd name="T58" fmla="*/ 0 w 112"/>
                <a:gd name="T59" fmla="*/ 167 h 167"/>
                <a:gd name="T60" fmla="*/ 8 w 112"/>
                <a:gd name="T61" fmla="*/ 167 h 167"/>
                <a:gd name="T62" fmla="*/ 26 w 112"/>
                <a:gd name="T6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67">
                  <a:moveTo>
                    <a:pt x="26" y="167"/>
                  </a:moveTo>
                  <a:lnTo>
                    <a:pt x="35" y="167"/>
                  </a:lnTo>
                  <a:lnTo>
                    <a:pt x="35" y="159"/>
                  </a:lnTo>
                  <a:lnTo>
                    <a:pt x="35" y="26"/>
                  </a:lnTo>
                  <a:lnTo>
                    <a:pt x="26" y="23"/>
                  </a:lnTo>
                  <a:lnTo>
                    <a:pt x="26" y="159"/>
                  </a:lnTo>
                  <a:lnTo>
                    <a:pt x="8" y="159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26" y="20"/>
                  </a:lnTo>
                  <a:lnTo>
                    <a:pt x="35" y="25"/>
                  </a:lnTo>
                  <a:lnTo>
                    <a:pt x="79" y="43"/>
                  </a:lnTo>
                  <a:lnTo>
                    <a:pt x="79" y="46"/>
                  </a:lnTo>
                  <a:lnTo>
                    <a:pt x="79" y="142"/>
                  </a:lnTo>
                  <a:lnTo>
                    <a:pt x="79" y="152"/>
                  </a:lnTo>
                  <a:lnTo>
                    <a:pt x="87" y="152"/>
                  </a:lnTo>
                  <a:lnTo>
                    <a:pt x="112" y="152"/>
                  </a:lnTo>
                  <a:lnTo>
                    <a:pt x="112" y="142"/>
                  </a:lnTo>
                  <a:lnTo>
                    <a:pt x="87" y="142"/>
                  </a:lnTo>
                  <a:lnTo>
                    <a:pt x="87" y="46"/>
                  </a:lnTo>
                  <a:lnTo>
                    <a:pt x="87" y="36"/>
                  </a:lnTo>
                  <a:lnTo>
                    <a:pt x="79" y="33"/>
                  </a:lnTo>
                  <a:lnTo>
                    <a:pt x="35" y="15"/>
                  </a:lnTo>
                  <a:lnTo>
                    <a:pt x="26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59"/>
                  </a:lnTo>
                  <a:lnTo>
                    <a:pt x="0" y="167"/>
                  </a:lnTo>
                  <a:lnTo>
                    <a:pt x="8" y="167"/>
                  </a:lnTo>
                  <a:lnTo>
                    <a:pt x="26" y="1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1744663" y="1362075"/>
              <a:ext cx="317500" cy="500062"/>
            </a:xfrm>
            <a:custGeom>
              <a:avLst/>
              <a:gdLst>
                <a:gd name="T0" fmla="*/ 191 w 200"/>
                <a:gd name="T1" fmla="*/ 91 h 315"/>
                <a:gd name="T2" fmla="*/ 191 w 200"/>
                <a:gd name="T3" fmla="*/ 134 h 315"/>
                <a:gd name="T4" fmla="*/ 200 w 200"/>
                <a:gd name="T5" fmla="*/ 138 h 315"/>
                <a:gd name="T6" fmla="*/ 200 w 200"/>
                <a:gd name="T7" fmla="*/ 95 h 315"/>
                <a:gd name="T8" fmla="*/ 200 w 200"/>
                <a:gd name="T9" fmla="*/ 85 h 315"/>
                <a:gd name="T10" fmla="*/ 191 w 200"/>
                <a:gd name="T11" fmla="*/ 81 h 315"/>
                <a:gd name="T12" fmla="*/ 120 w 200"/>
                <a:gd name="T13" fmla="*/ 51 h 315"/>
                <a:gd name="T14" fmla="*/ 110 w 200"/>
                <a:gd name="T15" fmla="*/ 48 h 315"/>
                <a:gd name="T16" fmla="*/ 110 w 200"/>
                <a:gd name="T17" fmla="*/ 56 h 315"/>
                <a:gd name="T18" fmla="*/ 110 w 200"/>
                <a:gd name="T19" fmla="*/ 307 h 315"/>
                <a:gd name="T20" fmla="*/ 87 w 200"/>
                <a:gd name="T21" fmla="*/ 307 h 315"/>
                <a:gd name="T22" fmla="*/ 87 w 200"/>
                <a:gd name="T23" fmla="*/ 10 h 315"/>
                <a:gd name="T24" fmla="*/ 87 w 200"/>
                <a:gd name="T25" fmla="*/ 0 h 315"/>
                <a:gd name="T26" fmla="*/ 79 w 200"/>
                <a:gd name="T27" fmla="*/ 3 h 315"/>
                <a:gd name="T28" fmla="*/ 8 w 200"/>
                <a:gd name="T29" fmla="*/ 33 h 315"/>
                <a:gd name="T30" fmla="*/ 0 w 200"/>
                <a:gd name="T31" fmla="*/ 37 h 315"/>
                <a:gd name="T32" fmla="*/ 0 w 200"/>
                <a:gd name="T33" fmla="*/ 46 h 315"/>
                <a:gd name="T34" fmla="*/ 0 w 200"/>
                <a:gd name="T35" fmla="*/ 91 h 315"/>
                <a:gd name="T36" fmla="*/ 8 w 200"/>
                <a:gd name="T37" fmla="*/ 88 h 315"/>
                <a:gd name="T38" fmla="*/ 8 w 200"/>
                <a:gd name="T39" fmla="*/ 43 h 315"/>
                <a:gd name="T40" fmla="*/ 79 w 200"/>
                <a:gd name="T41" fmla="*/ 13 h 315"/>
                <a:gd name="T42" fmla="*/ 79 w 200"/>
                <a:gd name="T43" fmla="*/ 307 h 315"/>
                <a:gd name="T44" fmla="*/ 79 w 200"/>
                <a:gd name="T45" fmla="*/ 315 h 315"/>
                <a:gd name="T46" fmla="*/ 87 w 200"/>
                <a:gd name="T47" fmla="*/ 315 h 315"/>
                <a:gd name="T48" fmla="*/ 110 w 200"/>
                <a:gd name="T49" fmla="*/ 315 h 315"/>
                <a:gd name="T50" fmla="*/ 120 w 200"/>
                <a:gd name="T51" fmla="*/ 315 h 315"/>
                <a:gd name="T52" fmla="*/ 120 w 200"/>
                <a:gd name="T53" fmla="*/ 307 h 315"/>
                <a:gd name="T54" fmla="*/ 120 w 200"/>
                <a:gd name="T55" fmla="*/ 61 h 315"/>
                <a:gd name="T56" fmla="*/ 191 w 200"/>
                <a:gd name="T57" fmla="*/ 91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0" h="315">
                  <a:moveTo>
                    <a:pt x="191" y="91"/>
                  </a:moveTo>
                  <a:lnTo>
                    <a:pt x="191" y="134"/>
                  </a:lnTo>
                  <a:lnTo>
                    <a:pt x="200" y="138"/>
                  </a:lnTo>
                  <a:lnTo>
                    <a:pt x="200" y="95"/>
                  </a:lnTo>
                  <a:lnTo>
                    <a:pt x="200" y="85"/>
                  </a:lnTo>
                  <a:lnTo>
                    <a:pt x="191" y="81"/>
                  </a:lnTo>
                  <a:lnTo>
                    <a:pt x="120" y="51"/>
                  </a:lnTo>
                  <a:lnTo>
                    <a:pt x="110" y="48"/>
                  </a:lnTo>
                  <a:lnTo>
                    <a:pt x="110" y="56"/>
                  </a:lnTo>
                  <a:lnTo>
                    <a:pt x="110" y="307"/>
                  </a:lnTo>
                  <a:lnTo>
                    <a:pt x="87" y="307"/>
                  </a:lnTo>
                  <a:lnTo>
                    <a:pt x="87" y="10"/>
                  </a:lnTo>
                  <a:lnTo>
                    <a:pt x="87" y="0"/>
                  </a:lnTo>
                  <a:lnTo>
                    <a:pt x="79" y="3"/>
                  </a:lnTo>
                  <a:lnTo>
                    <a:pt x="8" y="33"/>
                  </a:lnTo>
                  <a:lnTo>
                    <a:pt x="0" y="37"/>
                  </a:lnTo>
                  <a:lnTo>
                    <a:pt x="0" y="46"/>
                  </a:lnTo>
                  <a:lnTo>
                    <a:pt x="0" y="91"/>
                  </a:lnTo>
                  <a:lnTo>
                    <a:pt x="8" y="88"/>
                  </a:lnTo>
                  <a:lnTo>
                    <a:pt x="8" y="43"/>
                  </a:lnTo>
                  <a:lnTo>
                    <a:pt x="79" y="13"/>
                  </a:lnTo>
                  <a:lnTo>
                    <a:pt x="79" y="307"/>
                  </a:lnTo>
                  <a:lnTo>
                    <a:pt x="79" y="315"/>
                  </a:lnTo>
                  <a:lnTo>
                    <a:pt x="87" y="315"/>
                  </a:lnTo>
                  <a:lnTo>
                    <a:pt x="110" y="315"/>
                  </a:lnTo>
                  <a:lnTo>
                    <a:pt x="120" y="315"/>
                  </a:lnTo>
                  <a:lnTo>
                    <a:pt x="120" y="307"/>
                  </a:lnTo>
                  <a:lnTo>
                    <a:pt x="120" y="61"/>
                  </a:lnTo>
                  <a:lnTo>
                    <a:pt x="191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2" rIns="162560" bIns="81282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175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100000"/>
        </a:lnSpc>
        <a:spcBef>
          <a:spcPts val="600"/>
        </a:spcBef>
        <a:buClr>
          <a:srgbClr val="F05149"/>
        </a:buClr>
        <a:buSzPct val="110000"/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9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  <p:sldLayoutId id="2147484007" r:id="rId14"/>
    <p:sldLayoutId id="2147484008" r:id="rId15"/>
    <p:sldLayoutId id="2147484009" r:id="rId16"/>
    <p:sldLayoutId id="2147484010" r:id="rId17"/>
    <p:sldLayoutId id="2147484011" r:id="rId18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100000"/>
        </a:lnSpc>
        <a:spcBef>
          <a:spcPts val="600"/>
        </a:spcBef>
        <a:buClr>
          <a:srgbClr val="F05149"/>
        </a:buClr>
        <a:buSzPct val="110000"/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7677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561763"/>
            <a:ext cx="10515600" cy="461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6"/>
    </p:custDataLst>
    <p:extLst>
      <p:ext uri="{BB962C8B-B14F-4D97-AF65-F5344CB8AC3E}">
        <p14:creationId xmlns:p14="http://schemas.microsoft.com/office/powerpoint/2010/main" val="107024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100000"/>
        </a:lnSpc>
        <a:spcBef>
          <a:spcPts val="600"/>
        </a:spcBef>
        <a:buClr>
          <a:srgbClr val="F05149"/>
        </a:buClr>
        <a:buSzPct val="110000"/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3.xml"/><Relationship Id="rId1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2.xml"/><Relationship Id="rId1" Type="http://schemas.openxmlformats.org/officeDocument/2006/relationships/tags" Target="../tags/tag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3.xml"/><Relationship Id="rId1" Type="http://schemas.openxmlformats.org/officeDocument/2006/relationships/tags" Target="../tags/tag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6.xml"/><Relationship Id="rId1" Type="http://schemas.openxmlformats.org/officeDocument/2006/relationships/tags" Target="../tags/tag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7.xml"/><Relationship Id="rId1" Type="http://schemas.openxmlformats.org/officeDocument/2006/relationships/tags" Target="../tags/tag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8.xml"/><Relationship Id="rId1" Type="http://schemas.openxmlformats.org/officeDocument/2006/relationships/tags" Target="../tags/tag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4.xml"/><Relationship Id="rId1" Type="http://schemas.openxmlformats.org/officeDocument/2006/relationships/tags" Target="../tags/tag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5.xml"/><Relationship Id="rId1" Type="http://schemas.openxmlformats.org/officeDocument/2006/relationships/tags" Target="../tags/tag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tags" Target="../tags/tag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ags" Target="../tags/tag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tags" Target="../tags/tag5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1.xml"/><Relationship Id="rId1" Type="http://schemas.openxmlformats.org/officeDocument/2006/relationships/tags" Target="../tags/tag5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2.xml"/><Relationship Id="rId1" Type="http://schemas.openxmlformats.org/officeDocument/2006/relationships/tags" Target="../tags/tag5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3.xml"/><Relationship Id="rId1" Type="http://schemas.openxmlformats.org/officeDocument/2006/relationships/tags" Target="../tags/tag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4.xml"/><Relationship Id="rId1" Type="http://schemas.openxmlformats.org/officeDocument/2006/relationships/tags" Target="../tags/tag5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tags" Target="../tags/tag5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1.xml"/><Relationship Id="rId1" Type="http://schemas.openxmlformats.org/officeDocument/2006/relationships/tags" Target="../tags/tag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6.xml"/><Relationship Id="rId1" Type="http://schemas.openxmlformats.org/officeDocument/2006/relationships/tags" Target="../tags/tag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0.xml"/><Relationship Id="rId1" Type="http://schemas.openxmlformats.org/officeDocument/2006/relationships/tags" Target="../tags/tag5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5.xml"/><Relationship Id="rId1" Type="http://schemas.openxmlformats.org/officeDocument/2006/relationships/tags" Target="../tags/tag6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7.xml"/><Relationship Id="rId1" Type="http://schemas.openxmlformats.org/officeDocument/2006/relationships/tags" Target="../tags/tag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9.xml"/><Relationship Id="rId1" Type="http://schemas.openxmlformats.org/officeDocument/2006/relationships/tags" Target="../tags/tag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30.xml"/><Relationship Id="rId1" Type="http://schemas.openxmlformats.org/officeDocument/2006/relationships/tags" Target="../tags/tag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1.xml"/><Relationship Id="rId1" Type="http://schemas.openxmlformats.org/officeDocument/2006/relationships/tags" Target="../tags/tag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2E3C-F6ED-49FF-96A4-7BC1D6231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361CB-24FB-4357-8268-B39080F13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BFFB3-5ABE-4D19-9868-9936B651FC1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2E34C3-A5F2-46AA-93A8-3F1793A2478B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0440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9146-EBAF-4F5A-B36D-0ED199C5C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6CBDE-0408-48C3-A820-71822865E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830A42-7760-4BE7-81C7-1897B0B1A19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E475B1-4EB5-4D0C-95F0-4210689042A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715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4BFD1-181E-4068-A750-16DFACD86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CC868-7C43-4EDB-9006-5B6C5B1AD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4B8BC-13CD-4750-B98A-DB09B5D5134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631B1B-674E-4087-91B7-C152864131A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8441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37133-E4AB-43B0-8955-B52732C6E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8FE80-0521-4387-9D0B-B9CBD1CDD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866963-4A4F-43A0-B9E2-049C01DC4D7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59ED18-8770-4E8B-99B6-F631FCEA7092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3265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A64E-0B5C-42BE-A2D7-F593A71A0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E58CB-F719-49A2-9734-C54EF20AF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706BF-1B8A-407A-825E-B3C25409639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B35A01-C44D-4B6E-AD62-A402ED0E218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3046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48473-37B2-4819-AD69-282D9A87B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0FB33-C5F3-4D66-96BA-3D4D4ECFC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43E59-5327-4A97-A139-B0419D6919B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60DC4A-AA2D-4AAB-843F-08B3CDCD914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3444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B6D86-D42D-48C7-8BFE-16FDC6CE1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176AC-C63C-485C-8F49-A29E46806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B4B58B-31A0-4A01-9A72-D50C6B14EED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FA2422-DDFF-4816-8657-36E39CE3E65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764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513E5-8AB6-4D2D-BDFB-5A90D1D0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A64B2-C60A-4177-A3A5-71C281866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C136-CC97-412E-9B36-7DD5AAFCE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A1BED4-4F64-8C4F-9AA2-329C7C446EA4}" type="slidenum">
              <a:rPr lang="en-US" smtClean="0"/>
              <a:pPr/>
              <a:t>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629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D3113-6F18-4C23-BD7C-51B4C923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854690-1AEE-493A-AF26-735C00DD4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A1BED4-4F64-8C4F-9AA2-329C7C446EA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6D7DF-A9E8-46BB-91FF-FE5B7B96FE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8357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9399-17AC-4A64-922C-50B18A85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DBE4E-A3BF-4F78-A9C8-05E530B4B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A14A5DA-5170-4939-94B5-BDFEF06A90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E48E99-DBB0-468D-96E2-36A1E4DF376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7B18B7-F5C1-4246-A49D-B4A3B6FFFBD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4B107-6AFE-47AA-9926-46586D511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A1BED4-4F64-8C4F-9AA2-329C7C446EA4}" type="slidenum">
              <a:rPr lang="en-US" smtClean="0"/>
              <a:pPr/>
              <a:t>18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246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6BEAB-5BAD-407A-8A32-AC4F55666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6B6A0-1A36-4361-961B-CB4E19A74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FCAD7E-F31B-4D58-9365-1AB60CAF53F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6FFEA6-E36A-4932-A2B8-7B83DC03250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2F15BC-B9FE-41C5-8514-05644C78167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BB41CE3-D234-45D0-9895-E08DA23D58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FFE71A-C18C-4F1A-9A88-C191104E04B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66979E2-22A8-4100-8A43-1B73F0A72C9D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1184ABF-9A66-492C-AA53-7BA749CDAF76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DDC6AD9-06E2-42DB-880A-189000706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A1BED4-4F64-8C4F-9AA2-329C7C446EA4}" type="slidenum">
              <a:rPr lang="en-US" smtClean="0"/>
              <a:pPr/>
              <a:t>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5284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070D-F981-4269-8F4F-DCDFC7CF7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F1E3D-3B75-4749-82AA-567F7FFF5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18B26-8BC5-4B5F-BAAF-B159C4AA5CE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6E9202-F014-4E5B-B248-0B4CA331AE98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3554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3E77B-79AB-4429-A9BF-1F5F57F91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D1033-3E2F-498D-8E38-A1BE651DE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0C8C85B-4379-4CEA-A633-AA3E7DF478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4B12B5-A5B2-4EF0-AA18-E9601D2780A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1F0E94-D6A8-4B1F-AAF9-0DEA3128ABB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D7CCE3-6233-4BFD-A8BA-C078FF7D8149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696A501-162A-40E7-94A0-65A02D5A16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B27A13-128B-4017-99D1-A6483885355A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D6E23A1-9EBF-47B5-81F9-6BC281212185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9C3356-5053-4965-8CC4-03F6D579ED62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5B8F6F8-F7B1-471B-8A60-1EA237C934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3C1EA95-5C44-43B0-883B-635ECD9B25B0}"/>
              </a:ext>
            </a:extLst>
          </p:cNvPr>
          <p:cNvSpPr>
            <a:spLocks noGrp="1"/>
          </p:cNvSpPr>
          <p:nvPr>
            <p:ph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76EE79E-D379-43C4-9E23-A77971C2FA22}"/>
              </a:ext>
            </a:extLst>
          </p:cNvPr>
          <p:cNvSpPr>
            <a:spLocks noGrp="1"/>
          </p:cNvSpPr>
          <p:nvPr>
            <p:ph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0329741-0B20-4CCD-9768-6725AA824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A1BED4-4F64-8C4F-9AA2-329C7C446EA4}" type="slidenum">
              <a:rPr lang="en-US" smtClean="0"/>
              <a:pPr/>
              <a:t>20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3509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2FCC19-4DE7-402F-B1B4-A67DF7CF8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A1BED4-4F64-8C4F-9AA2-329C7C446EA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EAEFA7-04DE-4639-8C98-9571058C137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923053-79B0-453A-B94D-2BE3DAB0143E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7A35F0-DF72-4C11-83C6-C16E7493E488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90EA82-05ED-4281-819B-A29EE13A0ACB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4A0105-8D69-456B-BCDE-8A50E43267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6CCE43-C5F3-4068-847E-D1657D87AE0B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2405AC-DAFD-44AE-B945-A696ABC7D5E5}"/>
              </a:ext>
            </a:extLst>
          </p:cNvPr>
          <p:cNvSpPr>
            <a:spLocks noGrp="1"/>
          </p:cNvSpPr>
          <p:nvPr>
            <p:ph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59E16CD-90D7-4684-8AD2-365A869D459A}"/>
              </a:ext>
            </a:extLst>
          </p:cNvPr>
          <p:cNvSpPr>
            <a:spLocks noGrp="1"/>
          </p:cNvSpPr>
          <p:nvPr>
            <p:ph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FD5481A-6B18-4B3C-AC2A-CF8C2D29C7F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B267433-6545-4072-AD71-80B551F4D62D}"/>
              </a:ext>
            </a:extLst>
          </p:cNvPr>
          <p:cNvSpPr>
            <a:spLocks noGrp="1"/>
          </p:cNvSpPr>
          <p:nvPr>
            <p:ph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3DBA9F8-F69D-4F5C-8378-D3835BFD088A}"/>
              </a:ext>
            </a:extLst>
          </p:cNvPr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A295BE9-0318-4943-88FB-CF040E3DF676}"/>
              </a:ext>
            </a:extLst>
          </p:cNvPr>
          <p:cNvSpPr>
            <a:spLocks noGrp="1"/>
          </p:cNvSpPr>
          <p:nvPr>
            <p:ph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0D7BE37-6372-4D92-A52B-1FAA7E30798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9E51222-345C-4254-92AE-06B1F5F92FE2}"/>
              </a:ext>
            </a:extLst>
          </p:cNvPr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E1148EF-2D1C-4F6D-A18E-B858C2FECE36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8368BD3-2338-4687-AAAE-B6B39DCA4C62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3D74B45-6722-4F9C-9824-5EF90594B6F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/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D698544-622A-48F7-A76E-418909A64D71}"/>
              </a:ext>
            </a:extLst>
          </p:cNvPr>
          <p:cNvSpPr>
            <a:spLocks noGrp="1"/>
          </p:cNvSpPr>
          <p:nvPr>
            <p:ph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EF29543-4CCA-4B32-8EE7-A43B9991A1A3}"/>
              </a:ext>
            </a:extLst>
          </p:cNvPr>
          <p:cNvSpPr>
            <a:spLocks noGrp="1"/>
          </p:cNvSpPr>
          <p:nvPr>
            <p:ph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2C6997BA-A535-4C12-99C1-45521440E3B7}"/>
              </a:ext>
            </a:extLst>
          </p:cNvPr>
          <p:cNvSpPr>
            <a:spLocks noGrp="1"/>
          </p:cNvSpPr>
          <p:nvPr>
            <p:ph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777A56BB-90F3-4657-91B9-3E6D33427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0653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1E67A-50A8-47C4-9264-AD88E5AA0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8634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ABA34-8B44-4643-B43B-A6F3CA2CA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A65F4-F610-4BB7-980F-67DA6FFB4F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A4F35-0F78-4758-829C-4515D8556E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0199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FA252-240F-4A5D-ADDE-183DF787A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12360-02F0-4FCB-9719-B15C96611C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72723-C75A-4768-8BB6-3F39572249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215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6FEBF-7740-482E-B8D6-5EBAC7FBF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207A-37B4-4C0E-AC67-B38811F966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AEA7F-AA22-42CB-933B-514E7D8858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6849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04FBD-0A42-4021-9B1F-C1CD3A90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D49C9-7074-43F6-85D0-3DA5F18ACB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0CB580-D913-4C0A-9955-AD85701601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6459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E50C-695F-4769-A7D0-42435D52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2E0DA-83FD-432E-B1BF-8A487441D5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2BC97-64CF-4FEE-8D1A-2D47DD4F2E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5382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20A3C-A948-456A-ACCD-9841408AD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1575F-251A-4D76-B853-DD0AC6EEDE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F1A2D2-DB54-43F0-981F-76E187D654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3191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9053E-CCC0-4405-96C6-AA599585B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625B8-7CD5-4641-BCCC-C2A0FC527B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6495B-E37F-42D7-BDD4-FF0FD699A8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3388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C6A4B-D0E3-40C8-90E5-500975B68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AFC04-FC92-43F5-991C-6CFAAB217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2C2092-17B3-40D3-A4DD-2DA1788CFA8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8A4E4F-1E3C-4034-8D1A-C3D2050BE47A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0992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9B5B-0CB0-436B-9FBF-9D950D72D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540F1-29DC-4F76-A18B-7FBF6CBA19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9C7EE9-7731-46F6-8172-03EAE2BAD5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5816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B2943-94BD-4C47-A793-ED7810AED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8F083-498D-4853-999A-CD88CD323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56847E-2507-49F0-A8A9-A1A3AB5AE4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45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E848-F3ED-4931-B61C-54D8F5F7B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AAF62-1F5A-4433-B4DC-5E5D35BBAE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B9B2C-04A9-4587-BB2A-89716B6B0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145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47224-5553-4C9F-B070-764582830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CD2D8-6F0D-4E70-9DD6-9C3896651B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1AA248-F774-4E53-9DA3-48C3D4491C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3350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FC9EA-8C5E-40B7-8D14-0FD281971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827B70-D5AA-4842-BE91-F0D87A578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38076-5243-493E-B8C4-627B5A64C1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32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DB18-E717-4B8F-A412-75CE02DDA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C45464-8CAA-430B-94C5-DEAA55437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38C78-3E84-4D54-9897-EE409CB18C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1DA9E0-D491-430E-8837-539792F5E0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custDataLst>
      <p:tags r:id="rId1"/>
    </p:custDataLst>
    <p:extLst>
      <p:ext uri="{BB962C8B-B14F-4D97-AF65-F5344CB8AC3E}">
        <p14:creationId xmlns:p14="http://schemas.microsoft.com/office/powerpoint/2010/main" val="3173400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69B91-F1DF-4761-BC11-E9307E18C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3F4DF4-A3F7-4A15-A301-C767A629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40437-D981-4938-9DB3-3F53646151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9733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D7431-58F0-42C3-BEE9-97BA7B66C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B01A2-5CA7-4B0F-A62D-490DFF045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2C1BBE-661B-4261-BE21-D256A9ED1C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7213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B1DB-0E2A-4E67-8928-75C4D91E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0A3C0C-9260-4A88-8095-58CDBBEF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2C312-D118-468B-AF5C-DA3F0728A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CC759-26E6-4A82-B3C1-978FAE6046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9113EE9-7DB7-42F5-96A6-3305FC1314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</p:spTree>
    <p:custDataLst>
      <p:tags r:id="rId1"/>
    </p:custDataLst>
    <p:extLst>
      <p:ext uri="{BB962C8B-B14F-4D97-AF65-F5344CB8AC3E}">
        <p14:creationId xmlns:p14="http://schemas.microsoft.com/office/powerpoint/2010/main" val="25677711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827B70-D5AA-4842-BE91-F0D87A578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6B220-D6D7-DC46-9B76-A6F7D0DDA59A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29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E8E3-A641-4129-9252-A3C6C16F3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7D6A6-2E86-4B75-B287-66FE6BE64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0D3DF-57D2-45B0-A292-B8F5CE1D3E2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B0374A-4E4C-459C-9E1F-DB7EBF9B46C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8236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FA4382-0850-4FC5-88EA-DFCD195A4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6B220-D6D7-DC46-9B76-A6F7D0DDA59A}" type="slidenum">
              <a:rPr lang="en-US" smtClean="0">
                <a:solidFill>
                  <a:srgbClr val="FFFFFF"/>
                </a:solidFill>
              </a:rPr>
              <a:pPr/>
              <a:t>40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9570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79463" cy="314325"/>
          </a:xfrm>
          <a:prstGeom prst="rect">
            <a:avLst/>
          </a:prstGeom>
        </p:spPr>
        <p:txBody>
          <a:bodyPr/>
          <a:lstStyle/>
          <a:p>
            <a:r>
              <a:rPr lang="en-US" sz="800" dirty="0">
                <a:solidFill>
                  <a:srgbClr val="F44647"/>
                </a:solidFill>
              </a:rPr>
              <a:t>Thank You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3412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135C2-D362-44DB-A6D9-152A3BB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0ABFF-2FB2-4C8E-ADCF-68E48A9B8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2DF8B-8723-4692-80DE-9C86AEE570C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1DEC45-4EC5-42EA-8570-F91A346CE1C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471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864F7-8F07-4969-A33D-0FAF6BB2D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F242D-A1EA-4B4A-A7BF-8F8432C38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24F46-9028-4305-9FEB-338FC3E3103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204433-FD47-4BDD-8865-3BE9AD2D176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3426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9F26E-7B25-48CE-B6B5-2EAA1B31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37DC8-26F6-4AE4-9028-2AF626C17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892E96-2559-487B-B449-F84E4037505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11DA1C-D657-4460-AF72-88DC277F7B5E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4629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932F7-9A56-4CFF-B902-EF0F90875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9F1E9-599D-402D-BB51-FDED9100B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Sales Force Productivity Conference 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2DDC0-D91F-4AF5-B4F9-245BBBF7EF5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dirty="0"/>
              <a:t>Bob Kelly, Chairman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9EFFF0-945B-4514-B24C-C9427074E736}"/>
              </a:ext>
            </a:extLst>
          </p:cNvPr>
          <p:cNvSpPr txBox="1"/>
          <p:nvPr/>
        </p:nvSpPr>
        <p:spPr>
          <a:xfrm>
            <a:off x="4741333" y="6451135"/>
            <a:ext cx="74642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spcBef>
                <a:spcPts val="600"/>
              </a:spcBef>
              <a:buClr>
                <a:srgbClr val="F05149"/>
              </a:buClr>
              <a:buSzPct val="110000"/>
            </a:pPr>
            <a:r>
              <a:rPr lang="en-US" altLang="en-US" sz="800" dirty="0">
                <a:solidFill>
                  <a:srgbClr val="F2F2F2"/>
                </a:solidFill>
                <a:latin typeface="Arial" charset="0"/>
                <a:ea typeface="Arial" charset="0"/>
                <a:cs typeface="Arial" charset="0"/>
              </a:rPr>
              <a:t>Sales Force Productivity Conference   ●   23-25 October 2022   ●   Ritz-Carlton, Atlanta   ●   © 2022 The Sales Management Association.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960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1300-BC5C-4DE1-9050-75CF911C2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C70A1-23DE-45D4-A13D-C1506B241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7D5DB-78EC-4751-85C6-BF4FB1D76D0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56A856-C60A-4EAE-B250-C099D3FD0746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68274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2_OFFICE THEME" val="PNl4QTEi"/>
  <p:tag name="ARTICULATE_DESIGN_ID_6_THEME1" val="6OvSA1hS"/>
  <p:tag name="ARTICULATE_DESIGN_ID_OFFICE THEME" val="XtPeHFvd"/>
  <p:tag name="ARTICULATE_SLIDE_COUNT" val="4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Merriweather Black"/>
        <a:ea typeface=""/>
        <a:cs typeface=""/>
      </a:majorFont>
      <a:minorFont>
        <a:latin typeface="Roboto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58795B5-FF4C-4E30-93FA-240E58DD24B7}" vid="{DAC94F59-7E84-4E87-A134-EA4B4F0D7E34}"/>
    </a:ext>
  </a:extLst>
</a:theme>
</file>

<file path=ppt/theme/theme2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Merriweather Black"/>
        <a:ea typeface=""/>
        <a:cs typeface=""/>
      </a:majorFont>
      <a:minorFont>
        <a:latin typeface="Roboto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58795B5-FF4C-4E30-93FA-240E58DD24B7}" vid="{DAC94F59-7E84-4E87-A134-EA4B4F0D7E34}"/>
    </a:ext>
  </a:extLst>
</a:theme>
</file>

<file path=ppt/theme/theme3.xml><?xml version="1.0" encoding="utf-8"?>
<a:theme xmlns:a="http://schemas.openxmlformats.org/drawingml/2006/main" name="2_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Merriweather Black"/>
        <a:ea typeface=""/>
        <a:cs typeface=""/>
      </a:majorFont>
      <a:minorFont>
        <a:latin typeface="Roboto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58795B5-FF4C-4E30-93FA-240E58DD24B7}" vid="{DAC94F59-7E84-4E87-A134-EA4B4F0D7E34}"/>
    </a:ext>
  </a:extLst>
</a:theme>
</file>

<file path=ppt/theme/theme4.xml><?xml version="1.0" encoding="utf-8"?>
<a:theme xmlns:a="http://schemas.openxmlformats.org/drawingml/2006/main" name="3_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Merriweather Black"/>
        <a:ea typeface=""/>
        <a:cs typeface=""/>
      </a:majorFont>
      <a:minorFont>
        <a:latin typeface="Roboto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58795B5-FF4C-4E30-93FA-240E58DD24B7}" vid="{DAC94F59-7E84-4E87-A134-EA4B4F0D7E34}"/>
    </a:ext>
  </a:extLst>
</a:theme>
</file>

<file path=ppt/theme/theme5.xml><?xml version="1.0" encoding="utf-8"?>
<a:theme xmlns:a="http://schemas.openxmlformats.org/drawingml/2006/main" name="Office Theme">
  <a:themeElements>
    <a:clrScheme name="SMA Color Palette">
      <a:dk1>
        <a:srgbClr val="000000"/>
      </a:dk1>
      <a:lt1>
        <a:srgbClr val="FFFFFF"/>
      </a:lt1>
      <a:dk2>
        <a:srgbClr val="38474F"/>
      </a:dk2>
      <a:lt2>
        <a:srgbClr val="EDEFF2"/>
      </a:lt2>
      <a:accent1>
        <a:srgbClr val="F44747"/>
      </a:accent1>
      <a:accent2>
        <a:srgbClr val="FFEAED"/>
      </a:accent2>
      <a:accent3>
        <a:srgbClr val="38474F"/>
      </a:accent3>
      <a:accent4>
        <a:srgbClr val="8EA3AD"/>
      </a:accent4>
      <a:accent5>
        <a:srgbClr val="AFBFC4"/>
      </a:accent5>
      <a:accent6>
        <a:srgbClr val="EDEFF2"/>
      </a:accent6>
      <a:hlink>
        <a:srgbClr val="F44747"/>
      </a:hlink>
      <a:folHlink>
        <a:srgbClr val="932728"/>
      </a:folHlink>
    </a:clrScheme>
    <a:fontScheme name="Calibri Light-Constantia">
      <a:majorFont>
        <a:latin typeface="Calibri Light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Merriweather Black"/>
        <a:ea typeface=""/>
        <a:cs typeface=""/>
      </a:majorFont>
      <a:minorFont>
        <a:latin typeface="Roboto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58795B5-FF4C-4E30-93FA-240E58DD24B7}" vid="{DAC94F59-7E84-4E87-A134-EA4B4F0D7E34}"/>
    </a:ext>
  </a:extLst>
</a:theme>
</file>

<file path=ppt/theme/theme7.xml><?xml version="1.0" encoding="utf-8"?>
<a:theme xmlns:a="http://schemas.openxmlformats.org/drawingml/2006/main" name="5_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Merriweather Black"/>
        <a:ea typeface=""/>
        <a:cs typeface=""/>
      </a:majorFont>
      <a:minorFont>
        <a:latin typeface="Roboto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58795B5-FF4C-4E30-93FA-240E58DD24B7}" vid="{DAC94F59-7E84-4E87-A134-EA4B4F0D7E34}"/>
    </a:ext>
  </a:extLst>
</a:theme>
</file>

<file path=ppt/theme/theme8.xml><?xml version="1.0" encoding="utf-8"?>
<a:theme xmlns:a="http://schemas.openxmlformats.org/drawingml/2006/main" name="6_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Merriweather Black"/>
        <a:ea typeface=""/>
        <a:cs typeface=""/>
      </a:majorFont>
      <a:minorFont>
        <a:latin typeface="Roboto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58795B5-FF4C-4E30-93FA-240E58DD24B7}" vid="{DAC94F59-7E84-4E87-A134-EA4B4F0D7E34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2702</TotalTime>
  <Words>49</Words>
  <Application>Microsoft Office PowerPoint</Application>
  <PresentationFormat>Widescreen</PresentationFormat>
  <Paragraphs>18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41</vt:i4>
      </vt:variant>
    </vt:vector>
  </HeadingPairs>
  <TitlesOfParts>
    <vt:vector size="58" baseType="lpstr">
      <vt:lpstr>Arial</vt:lpstr>
      <vt:lpstr>Asimov</vt:lpstr>
      <vt:lpstr>Calibri</vt:lpstr>
      <vt:lpstr>Calibri Light</vt:lpstr>
      <vt:lpstr>Constantia</vt:lpstr>
      <vt:lpstr>Merriweather</vt:lpstr>
      <vt:lpstr>Merriweather Black</vt:lpstr>
      <vt:lpstr>Roboto Light</vt:lpstr>
      <vt:lpstr>Times New Roman</vt:lpstr>
      <vt:lpstr>1_Theme1</vt:lpstr>
      <vt:lpstr>Theme1</vt:lpstr>
      <vt:lpstr>2_Theme1</vt:lpstr>
      <vt:lpstr>3_Theme1</vt:lpstr>
      <vt:lpstr>Office Theme</vt:lpstr>
      <vt:lpstr>4_Theme1</vt:lpstr>
      <vt:lpstr>5_Theme1</vt:lpstr>
      <vt:lpstr>6_Theme1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kelly</dc:creator>
  <cp:lastModifiedBy>Bob Kelly</cp:lastModifiedBy>
  <cp:revision>105</cp:revision>
  <dcterms:created xsi:type="dcterms:W3CDTF">2017-08-09T12:28:56Z</dcterms:created>
  <dcterms:modified xsi:type="dcterms:W3CDTF">2022-04-27T17:01:36Z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A92DFC11-979F-4C1D-8FB8-43141FF05159</vt:lpwstr>
  </property>
  <property fmtid="{D5CDD505-2E9C-101B-9397-08002B2CF9AE}" pid="3" name="ArticulatePath">
    <vt:lpwstr>2019 1024.0 Chairmans Welcome</vt:lpwstr>
  </property>
</Properties>
</file>